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7" r:id="rId2"/>
    <p:sldId id="269" r:id="rId3"/>
    <p:sldId id="270" r:id="rId4"/>
    <p:sldId id="278" r:id="rId5"/>
    <p:sldId id="259" r:id="rId6"/>
    <p:sldId id="280" r:id="rId7"/>
    <p:sldId id="274" r:id="rId8"/>
    <p:sldId id="279" r:id="rId9"/>
    <p:sldId id="263" r:id="rId10"/>
    <p:sldId id="273" r:id="rId11"/>
    <p:sldId id="277" r:id="rId12"/>
    <p:sldId id="262" r:id="rId13"/>
    <p:sldId id="275" r:id="rId14"/>
    <p:sldId id="268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54"/>
  </p:normalViewPr>
  <p:slideViewPr>
    <p:cSldViewPr snapToGrid="0" snapToObjects="1">
      <p:cViewPr varScale="1">
        <p:scale>
          <a:sx n="84" d="100"/>
          <a:sy n="84" d="100"/>
        </p:scale>
        <p:origin x="200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9961B9-2405-4051-9749-84C6814C2B7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DDD0ABB-DDF9-4203-8487-10EF27D567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ONE STOP SHOP FOR BOTH TRAVELER &amp; TRAVEL AGENCY</a:t>
          </a:r>
        </a:p>
      </dgm:t>
    </dgm:pt>
    <dgm:pt modelId="{AAE963AA-99DD-48C9-97F9-ACC10FE73D55}" type="parTrans" cxnId="{8849138E-465C-4850-8EE8-6E71759B3DC9}">
      <dgm:prSet/>
      <dgm:spPr/>
      <dgm:t>
        <a:bodyPr/>
        <a:lstStyle/>
        <a:p>
          <a:endParaRPr lang="en-US"/>
        </a:p>
      </dgm:t>
    </dgm:pt>
    <dgm:pt modelId="{67DE22D0-4BF1-4801-BE97-0D5ED53AD39C}" type="sibTrans" cxnId="{8849138E-465C-4850-8EE8-6E71759B3DC9}">
      <dgm:prSet/>
      <dgm:spPr/>
      <dgm:t>
        <a:bodyPr/>
        <a:lstStyle/>
        <a:p>
          <a:endParaRPr lang="en-US"/>
        </a:p>
      </dgm:t>
    </dgm:pt>
    <dgm:pt modelId="{83B7EB44-3C5C-454D-932D-C64278204A4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MATCH TRAVELER ASPIRATIONS WITH TRAVEL AGENCY PROVISIONS</a:t>
          </a:r>
        </a:p>
      </dgm:t>
    </dgm:pt>
    <dgm:pt modelId="{7B7A6E0B-F740-4FA6-9993-C9A47D56269F}" type="parTrans" cxnId="{C5DA89C8-1CBB-4B8E-9580-D2800C9AE018}">
      <dgm:prSet/>
      <dgm:spPr/>
      <dgm:t>
        <a:bodyPr/>
        <a:lstStyle/>
        <a:p>
          <a:endParaRPr lang="en-US"/>
        </a:p>
      </dgm:t>
    </dgm:pt>
    <dgm:pt modelId="{5DA2FC25-AFCA-479F-A609-25D41E1F26D6}" type="sibTrans" cxnId="{C5DA89C8-1CBB-4B8E-9580-D2800C9AE018}">
      <dgm:prSet/>
      <dgm:spPr/>
      <dgm:t>
        <a:bodyPr/>
        <a:lstStyle/>
        <a:p>
          <a:endParaRPr lang="en-US"/>
        </a:p>
      </dgm:t>
    </dgm:pt>
    <dgm:pt modelId="{9CA70E28-5D4E-4D93-BBEF-7893B72D288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INTERACTIVE AGENT/CHATBOT FOR COLLECTION OF DATA</a:t>
          </a:r>
        </a:p>
      </dgm:t>
    </dgm:pt>
    <dgm:pt modelId="{571E228D-F6AA-4126-B564-9A6F520F12B7}" type="parTrans" cxnId="{EF7387A4-2050-48C0-B4B7-C274BF23CD70}">
      <dgm:prSet/>
      <dgm:spPr/>
      <dgm:t>
        <a:bodyPr/>
        <a:lstStyle/>
        <a:p>
          <a:endParaRPr lang="en-US"/>
        </a:p>
      </dgm:t>
    </dgm:pt>
    <dgm:pt modelId="{F7FF60F4-D576-4B3F-A03A-316505B69D45}" type="sibTrans" cxnId="{EF7387A4-2050-48C0-B4B7-C274BF23CD70}">
      <dgm:prSet/>
      <dgm:spPr/>
      <dgm:t>
        <a:bodyPr/>
        <a:lstStyle/>
        <a:p>
          <a:endParaRPr lang="en-US"/>
        </a:p>
      </dgm:t>
    </dgm:pt>
    <dgm:pt modelId="{53B685BF-AA71-448D-9313-3108B937908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COMPREHENSIVE DATA INTEPRETATION BASED ON USER REVIEW</a:t>
          </a:r>
        </a:p>
      </dgm:t>
    </dgm:pt>
    <dgm:pt modelId="{19D6D9C6-8AEC-498C-A009-DB2B3A9E4B7E}" type="parTrans" cxnId="{96396E76-F94A-40E8-AE70-A155D1259A98}">
      <dgm:prSet/>
      <dgm:spPr/>
      <dgm:t>
        <a:bodyPr/>
        <a:lstStyle/>
        <a:p>
          <a:endParaRPr lang="en-US"/>
        </a:p>
      </dgm:t>
    </dgm:pt>
    <dgm:pt modelId="{FD571AFC-A533-405D-AD88-150E805842A6}" type="sibTrans" cxnId="{96396E76-F94A-40E8-AE70-A155D1259A98}">
      <dgm:prSet/>
      <dgm:spPr/>
      <dgm:t>
        <a:bodyPr/>
        <a:lstStyle/>
        <a:p>
          <a:endParaRPr lang="en-US"/>
        </a:p>
      </dgm:t>
    </dgm:pt>
    <dgm:pt modelId="{D04F59DC-C92A-4B35-8870-860A775E08DA}" type="pres">
      <dgm:prSet presAssocID="{279961B9-2405-4051-9749-84C6814C2B75}" presName="root" presStyleCnt="0">
        <dgm:presLayoutVars>
          <dgm:dir/>
          <dgm:resizeHandles val="exact"/>
        </dgm:presLayoutVars>
      </dgm:prSet>
      <dgm:spPr/>
    </dgm:pt>
    <dgm:pt modelId="{97205785-2800-4AB6-AB4D-9C8C2B8F3670}" type="pres">
      <dgm:prSet presAssocID="{4DDD0ABB-DDF9-4203-8487-10EF27D567D5}" presName="compNode" presStyleCnt="0"/>
      <dgm:spPr/>
    </dgm:pt>
    <dgm:pt modelId="{F9B04BE4-9B16-4E62-9366-F4AA96C607AB}" type="pres">
      <dgm:prSet presAssocID="{4DDD0ABB-DDF9-4203-8487-10EF27D567D5}" presName="bgRect" presStyleLbl="bgShp" presStyleIdx="0" presStyleCnt="4"/>
      <dgm:spPr/>
    </dgm:pt>
    <dgm:pt modelId="{47586EEF-10E2-4AC3-A83D-B7DC21CED102}" type="pres">
      <dgm:prSet presAssocID="{4DDD0ABB-DDF9-4203-8487-10EF27D567D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x"/>
        </a:ext>
      </dgm:extLst>
    </dgm:pt>
    <dgm:pt modelId="{22E73A40-F756-4B7F-8819-99AB561793C0}" type="pres">
      <dgm:prSet presAssocID="{4DDD0ABB-DDF9-4203-8487-10EF27D567D5}" presName="spaceRect" presStyleCnt="0"/>
      <dgm:spPr/>
    </dgm:pt>
    <dgm:pt modelId="{72F3DA8F-9D60-4B1A-B095-239BFEFC1EEA}" type="pres">
      <dgm:prSet presAssocID="{4DDD0ABB-DDF9-4203-8487-10EF27D567D5}" presName="parTx" presStyleLbl="revTx" presStyleIdx="0" presStyleCnt="4">
        <dgm:presLayoutVars>
          <dgm:chMax val="0"/>
          <dgm:chPref val="0"/>
        </dgm:presLayoutVars>
      </dgm:prSet>
      <dgm:spPr/>
    </dgm:pt>
    <dgm:pt modelId="{C7CCBD20-FA78-4A4B-A748-014CD8D5C571}" type="pres">
      <dgm:prSet presAssocID="{67DE22D0-4BF1-4801-BE97-0D5ED53AD39C}" presName="sibTrans" presStyleCnt="0"/>
      <dgm:spPr/>
    </dgm:pt>
    <dgm:pt modelId="{FDF040D4-1E18-4FD1-ABAA-E82A182F43D3}" type="pres">
      <dgm:prSet presAssocID="{83B7EB44-3C5C-454D-932D-C64278204A48}" presName="compNode" presStyleCnt="0"/>
      <dgm:spPr/>
    </dgm:pt>
    <dgm:pt modelId="{5D61AA4A-B132-466A-ACAD-9687E9357E1A}" type="pres">
      <dgm:prSet presAssocID="{83B7EB44-3C5C-454D-932D-C64278204A48}" presName="bgRect" presStyleLbl="bgShp" presStyleIdx="1" presStyleCnt="4"/>
      <dgm:spPr/>
    </dgm:pt>
    <dgm:pt modelId="{2B3472F2-07D4-4186-9DF4-5F564886F12A}" type="pres">
      <dgm:prSet presAssocID="{83B7EB44-3C5C-454D-932D-C64278204A4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D703FB48-A2FA-4684-8CBC-D36DCB42CEDE}" type="pres">
      <dgm:prSet presAssocID="{83B7EB44-3C5C-454D-932D-C64278204A48}" presName="spaceRect" presStyleCnt="0"/>
      <dgm:spPr/>
    </dgm:pt>
    <dgm:pt modelId="{C67675C7-74B0-402E-9363-034EE20DC209}" type="pres">
      <dgm:prSet presAssocID="{83B7EB44-3C5C-454D-932D-C64278204A48}" presName="parTx" presStyleLbl="revTx" presStyleIdx="1" presStyleCnt="4">
        <dgm:presLayoutVars>
          <dgm:chMax val="0"/>
          <dgm:chPref val="0"/>
        </dgm:presLayoutVars>
      </dgm:prSet>
      <dgm:spPr/>
    </dgm:pt>
    <dgm:pt modelId="{560CD52D-3ADF-4F6B-9969-894C4392FC69}" type="pres">
      <dgm:prSet presAssocID="{5DA2FC25-AFCA-479F-A609-25D41E1F26D6}" presName="sibTrans" presStyleCnt="0"/>
      <dgm:spPr/>
    </dgm:pt>
    <dgm:pt modelId="{25468E23-7FBE-49E7-A807-857FA5BBB40B}" type="pres">
      <dgm:prSet presAssocID="{9CA70E28-5D4E-4D93-BBEF-7893B72D2887}" presName="compNode" presStyleCnt="0"/>
      <dgm:spPr/>
    </dgm:pt>
    <dgm:pt modelId="{D2421454-C273-4C36-9F70-6A59210D9F81}" type="pres">
      <dgm:prSet presAssocID="{9CA70E28-5D4E-4D93-BBEF-7893B72D2887}" presName="bgRect" presStyleLbl="bgShp" presStyleIdx="2" presStyleCnt="4"/>
      <dgm:spPr/>
    </dgm:pt>
    <dgm:pt modelId="{B14B0776-5987-434F-95ED-E7E1DD3EDCC5}" type="pres">
      <dgm:prSet presAssocID="{9CA70E28-5D4E-4D93-BBEF-7893B72D288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A2A5E509-A605-4765-A086-1F909618C073}" type="pres">
      <dgm:prSet presAssocID="{9CA70E28-5D4E-4D93-BBEF-7893B72D2887}" presName="spaceRect" presStyleCnt="0"/>
      <dgm:spPr/>
    </dgm:pt>
    <dgm:pt modelId="{6DB98EDE-4270-48A8-9A96-1FA3AAD8EA83}" type="pres">
      <dgm:prSet presAssocID="{9CA70E28-5D4E-4D93-BBEF-7893B72D2887}" presName="parTx" presStyleLbl="revTx" presStyleIdx="2" presStyleCnt="4">
        <dgm:presLayoutVars>
          <dgm:chMax val="0"/>
          <dgm:chPref val="0"/>
        </dgm:presLayoutVars>
      </dgm:prSet>
      <dgm:spPr/>
    </dgm:pt>
    <dgm:pt modelId="{AB10F9D8-CE3C-411A-8722-D4A696C77239}" type="pres">
      <dgm:prSet presAssocID="{F7FF60F4-D576-4B3F-A03A-316505B69D45}" presName="sibTrans" presStyleCnt="0"/>
      <dgm:spPr/>
    </dgm:pt>
    <dgm:pt modelId="{1E77285F-E95A-44EC-B1B8-0EE17F92FED2}" type="pres">
      <dgm:prSet presAssocID="{53B685BF-AA71-448D-9313-3108B9379081}" presName="compNode" presStyleCnt="0"/>
      <dgm:spPr/>
    </dgm:pt>
    <dgm:pt modelId="{C49FAE0F-F8DE-4356-A064-E2B137B9C36C}" type="pres">
      <dgm:prSet presAssocID="{53B685BF-AA71-448D-9313-3108B9379081}" presName="bgRect" presStyleLbl="bgShp" presStyleIdx="3" presStyleCnt="4"/>
      <dgm:spPr/>
    </dgm:pt>
    <dgm:pt modelId="{0B5C7BA9-738B-4F73-A11C-AAD49EAFF836}" type="pres">
      <dgm:prSet presAssocID="{53B685BF-AA71-448D-9313-3108B937908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91D6296-C912-4619-A271-BADA026BBA56}" type="pres">
      <dgm:prSet presAssocID="{53B685BF-AA71-448D-9313-3108B9379081}" presName="spaceRect" presStyleCnt="0"/>
      <dgm:spPr/>
    </dgm:pt>
    <dgm:pt modelId="{2D41BB27-1BCE-411C-BA24-1EC071DFCA83}" type="pres">
      <dgm:prSet presAssocID="{53B685BF-AA71-448D-9313-3108B9379081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DC8301E-423C-4CCE-853E-96FF7FB56831}" type="presOf" srcId="{4DDD0ABB-DDF9-4203-8487-10EF27D567D5}" destId="{72F3DA8F-9D60-4B1A-B095-239BFEFC1EEA}" srcOrd="0" destOrd="0" presId="urn:microsoft.com/office/officeart/2018/2/layout/IconVerticalSolidList"/>
    <dgm:cxn modelId="{96396E76-F94A-40E8-AE70-A155D1259A98}" srcId="{279961B9-2405-4051-9749-84C6814C2B75}" destId="{53B685BF-AA71-448D-9313-3108B9379081}" srcOrd="3" destOrd="0" parTransId="{19D6D9C6-8AEC-498C-A009-DB2B3A9E4B7E}" sibTransId="{FD571AFC-A533-405D-AD88-150E805842A6}"/>
    <dgm:cxn modelId="{8849138E-465C-4850-8EE8-6E71759B3DC9}" srcId="{279961B9-2405-4051-9749-84C6814C2B75}" destId="{4DDD0ABB-DDF9-4203-8487-10EF27D567D5}" srcOrd="0" destOrd="0" parTransId="{AAE963AA-99DD-48C9-97F9-ACC10FE73D55}" sibTransId="{67DE22D0-4BF1-4801-BE97-0D5ED53AD39C}"/>
    <dgm:cxn modelId="{4062E5A3-141C-440E-AF62-BEFA34250C69}" type="presOf" srcId="{83B7EB44-3C5C-454D-932D-C64278204A48}" destId="{C67675C7-74B0-402E-9363-034EE20DC209}" srcOrd="0" destOrd="0" presId="urn:microsoft.com/office/officeart/2018/2/layout/IconVerticalSolidList"/>
    <dgm:cxn modelId="{EF7387A4-2050-48C0-B4B7-C274BF23CD70}" srcId="{279961B9-2405-4051-9749-84C6814C2B75}" destId="{9CA70E28-5D4E-4D93-BBEF-7893B72D2887}" srcOrd="2" destOrd="0" parTransId="{571E228D-F6AA-4126-B564-9A6F520F12B7}" sibTransId="{F7FF60F4-D576-4B3F-A03A-316505B69D45}"/>
    <dgm:cxn modelId="{C5DA89C8-1CBB-4B8E-9580-D2800C9AE018}" srcId="{279961B9-2405-4051-9749-84C6814C2B75}" destId="{83B7EB44-3C5C-454D-932D-C64278204A48}" srcOrd="1" destOrd="0" parTransId="{7B7A6E0B-F740-4FA6-9993-C9A47D56269F}" sibTransId="{5DA2FC25-AFCA-479F-A609-25D41E1F26D6}"/>
    <dgm:cxn modelId="{F683EBD0-2E3D-4968-B359-1F8DEDBD7B1B}" type="presOf" srcId="{279961B9-2405-4051-9749-84C6814C2B75}" destId="{D04F59DC-C92A-4B35-8870-860A775E08DA}" srcOrd="0" destOrd="0" presId="urn:microsoft.com/office/officeart/2018/2/layout/IconVerticalSolidList"/>
    <dgm:cxn modelId="{F1EFA6EC-3B8C-41E6-856B-DB95AB9D676C}" type="presOf" srcId="{53B685BF-AA71-448D-9313-3108B9379081}" destId="{2D41BB27-1BCE-411C-BA24-1EC071DFCA83}" srcOrd="0" destOrd="0" presId="urn:microsoft.com/office/officeart/2018/2/layout/IconVerticalSolidList"/>
    <dgm:cxn modelId="{CB4262F8-865A-4D6B-9468-65064EBD216D}" type="presOf" srcId="{9CA70E28-5D4E-4D93-BBEF-7893B72D2887}" destId="{6DB98EDE-4270-48A8-9A96-1FA3AAD8EA83}" srcOrd="0" destOrd="0" presId="urn:microsoft.com/office/officeart/2018/2/layout/IconVerticalSolidList"/>
    <dgm:cxn modelId="{A6672FCC-540D-424E-8CDE-1EADCF8CC78D}" type="presParOf" srcId="{D04F59DC-C92A-4B35-8870-860A775E08DA}" destId="{97205785-2800-4AB6-AB4D-9C8C2B8F3670}" srcOrd="0" destOrd="0" presId="urn:microsoft.com/office/officeart/2018/2/layout/IconVerticalSolidList"/>
    <dgm:cxn modelId="{2EABC50E-54DE-437E-BEDC-39E4586745D4}" type="presParOf" srcId="{97205785-2800-4AB6-AB4D-9C8C2B8F3670}" destId="{F9B04BE4-9B16-4E62-9366-F4AA96C607AB}" srcOrd="0" destOrd="0" presId="urn:microsoft.com/office/officeart/2018/2/layout/IconVerticalSolidList"/>
    <dgm:cxn modelId="{68B15490-405D-48D2-8D12-D36D505A9491}" type="presParOf" srcId="{97205785-2800-4AB6-AB4D-9C8C2B8F3670}" destId="{47586EEF-10E2-4AC3-A83D-B7DC21CED102}" srcOrd="1" destOrd="0" presId="urn:microsoft.com/office/officeart/2018/2/layout/IconVerticalSolidList"/>
    <dgm:cxn modelId="{A10A9749-4B0C-4B89-AA66-92508A020D5B}" type="presParOf" srcId="{97205785-2800-4AB6-AB4D-9C8C2B8F3670}" destId="{22E73A40-F756-4B7F-8819-99AB561793C0}" srcOrd="2" destOrd="0" presId="urn:microsoft.com/office/officeart/2018/2/layout/IconVerticalSolidList"/>
    <dgm:cxn modelId="{731B203C-9B7B-42E6-83DF-D05DA4A65A8E}" type="presParOf" srcId="{97205785-2800-4AB6-AB4D-9C8C2B8F3670}" destId="{72F3DA8F-9D60-4B1A-B095-239BFEFC1EEA}" srcOrd="3" destOrd="0" presId="urn:microsoft.com/office/officeart/2018/2/layout/IconVerticalSolidList"/>
    <dgm:cxn modelId="{44BD4290-9A38-488D-9005-4718CCBCB2E1}" type="presParOf" srcId="{D04F59DC-C92A-4B35-8870-860A775E08DA}" destId="{C7CCBD20-FA78-4A4B-A748-014CD8D5C571}" srcOrd="1" destOrd="0" presId="urn:microsoft.com/office/officeart/2018/2/layout/IconVerticalSolidList"/>
    <dgm:cxn modelId="{09D77A95-0B90-4BB3-84BD-1AD5C9BF8605}" type="presParOf" srcId="{D04F59DC-C92A-4B35-8870-860A775E08DA}" destId="{FDF040D4-1E18-4FD1-ABAA-E82A182F43D3}" srcOrd="2" destOrd="0" presId="urn:microsoft.com/office/officeart/2018/2/layout/IconVerticalSolidList"/>
    <dgm:cxn modelId="{782F5E4A-3650-4DB6-9C01-D35DF4723632}" type="presParOf" srcId="{FDF040D4-1E18-4FD1-ABAA-E82A182F43D3}" destId="{5D61AA4A-B132-466A-ACAD-9687E9357E1A}" srcOrd="0" destOrd="0" presId="urn:microsoft.com/office/officeart/2018/2/layout/IconVerticalSolidList"/>
    <dgm:cxn modelId="{66EB9104-6239-407F-9257-D0E8CC6E9564}" type="presParOf" srcId="{FDF040D4-1E18-4FD1-ABAA-E82A182F43D3}" destId="{2B3472F2-07D4-4186-9DF4-5F564886F12A}" srcOrd="1" destOrd="0" presId="urn:microsoft.com/office/officeart/2018/2/layout/IconVerticalSolidList"/>
    <dgm:cxn modelId="{4FAFF447-3DC6-423C-880D-E8986AB79F8C}" type="presParOf" srcId="{FDF040D4-1E18-4FD1-ABAA-E82A182F43D3}" destId="{D703FB48-A2FA-4684-8CBC-D36DCB42CEDE}" srcOrd="2" destOrd="0" presId="urn:microsoft.com/office/officeart/2018/2/layout/IconVerticalSolidList"/>
    <dgm:cxn modelId="{66BDC059-8880-4816-9166-D0695831F58A}" type="presParOf" srcId="{FDF040D4-1E18-4FD1-ABAA-E82A182F43D3}" destId="{C67675C7-74B0-402E-9363-034EE20DC209}" srcOrd="3" destOrd="0" presId="urn:microsoft.com/office/officeart/2018/2/layout/IconVerticalSolidList"/>
    <dgm:cxn modelId="{A82D4793-D901-4701-94C1-F7E58FA35A7F}" type="presParOf" srcId="{D04F59DC-C92A-4B35-8870-860A775E08DA}" destId="{560CD52D-3ADF-4F6B-9969-894C4392FC69}" srcOrd="3" destOrd="0" presId="urn:microsoft.com/office/officeart/2018/2/layout/IconVerticalSolidList"/>
    <dgm:cxn modelId="{F0D9950B-36F1-4EAB-A8F3-2985584F9A63}" type="presParOf" srcId="{D04F59DC-C92A-4B35-8870-860A775E08DA}" destId="{25468E23-7FBE-49E7-A807-857FA5BBB40B}" srcOrd="4" destOrd="0" presId="urn:microsoft.com/office/officeart/2018/2/layout/IconVerticalSolidList"/>
    <dgm:cxn modelId="{30752E0D-994E-4AFC-8149-D3E24C887AF8}" type="presParOf" srcId="{25468E23-7FBE-49E7-A807-857FA5BBB40B}" destId="{D2421454-C273-4C36-9F70-6A59210D9F81}" srcOrd="0" destOrd="0" presId="urn:microsoft.com/office/officeart/2018/2/layout/IconVerticalSolidList"/>
    <dgm:cxn modelId="{10114436-0B96-4AFD-9003-FDDD4E39DA76}" type="presParOf" srcId="{25468E23-7FBE-49E7-A807-857FA5BBB40B}" destId="{B14B0776-5987-434F-95ED-E7E1DD3EDCC5}" srcOrd="1" destOrd="0" presId="urn:microsoft.com/office/officeart/2018/2/layout/IconVerticalSolidList"/>
    <dgm:cxn modelId="{0221DF44-3A18-4361-9680-EB9E207DD759}" type="presParOf" srcId="{25468E23-7FBE-49E7-A807-857FA5BBB40B}" destId="{A2A5E509-A605-4765-A086-1F909618C073}" srcOrd="2" destOrd="0" presId="urn:microsoft.com/office/officeart/2018/2/layout/IconVerticalSolidList"/>
    <dgm:cxn modelId="{2364B8E5-43A6-4ED0-91B4-3F83934B4718}" type="presParOf" srcId="{25468E23-7FBE-49E7-A807-857FA5BBB40B}" destId="{6DB98EDE-4270-48A8-9A96-1FA3AAD8EA83}" srcOrd="3" destOrd="0" presId="urn:microsoft.com/office/officeart/2018/2/layout/IconVerticalSolidList"/>
    <dgm:cxn modelId="{05E40D09-AD33-4559-9159-2ADD4B74F4D4}" type="presParOf" srcId="{D04F59DC-C92A-4B35-8870-860A775E08DA}" destId="{AB10F9D8-CE3C-411A-8722-D4A696C77239}" srcOrd="5" destOrd="0" presId="urn:microsoft.com/office/officeart/2018/2/layout/IconVerticalSolidList"/>
    <dgm:cxn modelId="{EE291F28-CE23-463B-8619-42BF18E6F776}" type="presParOf" srcId="{D04F59DC-C92A-4B35-8870-860A775E08DA}" destId="{1E77285F-E95A-44EC-B1B8-0EE17F92FED2}" srcOrd="6" destOrd="0" presId="urn:microsoft.com/office/officeart/2018/2/layout/IconVerticalSolidList"/>
    <dgm:cxn modelId="{4DBC64F0-5EC3-4EEC-B034-8DDF4B0A844C}" type="presParOf" srcId="{1E77285F-E95A-44EC-B1B8-0EE17F92FED2}" destId="{C49FAE0F-F8DE-4356-A064-E2B137B9C36C}" srcOrd="0" destOrd="0" presId="urn:microsoft.com/office/officeart/2018/2/layout/IconVerticalSolidList"/>
    <dgm:cxn modelId="{7F919470-5BCF-443B-A04F-A16116315264}" type="presParOf" srcId="{1E77285F-E95A-44EC-B1B8-0EE17F92FED2}" destId="{0B5C7BA9-738B-4F73-A11C-AAD49EAFF836}" srcOrd="1" destOrd="0" presId="urn:microsoft.com/office/officeart/2018/2/layout/IconVerticalSolidList"/>
    <dgm:cxn modelId="{586A6EC6-48BF-40F5-805F-A00F45F9FB17}" type="presParOf" srcId="{1E77285F-E95A-44EC-B1B8-0EE17F92FED2}" destId="{691D6296-C912-4619-A271-BADA026BBA56}" srcOrd="2" destOrd="0" presId="urn:microsoft.com/office/officeart/2018/2/layout/IconVerticalSolidList"/>
    <dgm:cxn modelId="{06F04818-78E6-4F37-A9F6-56AC4EF6D39E}" type="presParOf" srcId="{1E77285F-E95A-44EC-B1B8-0EE17F92FED2}" destId="{2D41BB27-1BCE-411C-BA24-1EC071DFCA8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286F63-4B00-42AE-A6C3-4C1243A9AACD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7C602E5-D047-4BE2-A4B1-03F5E0FC06C5}">
      <dgm:prSet/>
      <dgm:spPr/>
      <dgm:t>
        <a:bodyPr/>
        <a:lstStyle/>
        <a:p>
          <a:r>
            <a:rPr lang="en-US" dirty="0"/>
            <a:t>Single Sign On</a:t>
          </a:r>
        </a:p>
      </dgm:t>
    </dgm:pt>
    <dgm:pt modelId="{661715C2-9E11-4903-A200-6479E2CE8416}" type="parTrans" cxnId="{B46958B9-557D-4FEC-BA81-A343EADDA536}">
      <dgm:prSet/>
      <dgm:spPr/>
      <dgm:t>
        <a:bodyPr/>
        <a:lstStyle/>
        <a:p>
          <a:endParaRPr lang="en-US"/>
        </a:p>
      </dgm:t>
    </dgm:pt>
    <dgm:pt modelId="{17959C1F-F154-489C-8349-8245EC8E3B7E}" type="sibTrans" cxnId="{B46958B9-557D-4FEC-BA81-A343EADDA536}">
      <dgm:prSet/>
      <dgm:spPr/>
      <dgm:t>
        <a:bodyPr/>
        <a:lstStyle/>
        <a:p>
          <a:endParaRPr lang="en-US"/>
        </a:p>
      </dgm:t>
    </dgm:pt>
    <dgm:pt modelId="{4153C53E-46E1-406C-ADDC-DBF81B97345B}">
      <dgm:prSet/>
      <dgm:spPr/>
      <dgm:t>
        <a:bodyPr/>
        <a:lstStyle/>
        <a:p>
          <a:r>
            <a:rPr lang="en-US" dirty="0"/>
            <a:t>User/Company Dashboard</a:t>
          </a:r>
        </a:p>
      </dgm:t>
    </dgm:pt>
    <dgm:pt modelId="{D6615EC0-63EE-4740-95B8-A4DE85AA31FB}" type="parTrans" cxnId="{43617352-C8CB-4968-B17A-35970C3468FD}">
      <dgm:prSet/>
      <dgm:spPr/>
      <dgm:t>
        <a:bodyPr/>
        <a:lstStyle/>
        <a:p>
          <a:endParaRPr lang="en-US"/>
        </a:p>
      </dgm:t>
    </dgm:pt>
    <dgm:pt modelId="{1DC7D0D5-9F25-4030-9A27-732F740D866E}" type="sibTrans" cxnId="{43617352-C8CB-4968-B17A-35970C3468FD}">
      <dgm:prSet/>
      <dgm:spPr/>
      <dgm:t>
        <a:bodyPr/>
        <a:lstStyle/>
        <a:p>
          <a:endParaRPr lang="en-US"/>
        </a:p>
      </dgm:t>
    </dgm:pt>
    <dgm:pt modelId="{072225B9-5CFE-483F-BC94-90C885D412EA}">
      <dgm:prSet/>
      <dgm:spPr/>
      <dgm:t>
        <a:bodyPr/>
        <a:lstStyle/>
        <a:p>
          <a:r>
            <a:rPr lang="en-US" dirty="0"/>
            <a:t>Social Media Integration</a:t>
          </a:r>
        </a:p>
      </dgm:t>
    </dgm:pt>
    <dgm:pt modelId="{4A0395AA-D57E-41F7-ABB7-D89A4F725294}" type="parTrans" cxnId="{6F4DCAD9-D909-450C-82D6-0D0448AB8D3B}">
      <dgm:prSet/>
      <dgm:spPr/>
      <dgm:t>
        <a:bodyPr/>
        <a:lstStyle/>
        <a:p>
          <a:endParaRPr lang="en-US"/>
        </a:p>
      </dgm:t>
    </dgm:pt>
    <dgm:pt modelId="{B22D44C7-06D7-4750-8391-8BCD0CAB8209}" type="sibTrans" cxnId="{6F4DCAD9-D909-450C-82D6-0D0448AB8D3B}">
      <dgm:prSet/>
      <dgm:spPr/>
      <dgm:t>
        <a:bodyPr/>
        <a:lstStyle/>
        <a:p>
          <a:endParaRPr lang="en-US"/>
        </a:p>
      </dgm:t>
    </dgm:pt>
    <dgm:pt modelId="{874487F7-EC2C-4B48-A776-1B75DF0FC076}">
      <dgm:prSet/>
      <dgm:spPr/>
      <dgm:t>
        <a:bodyPr/>
        <a:lstStyle/>
        <a:p>
          <a:r>
            <a:rPr lang="en-US"/>
            <a:t>Lex Chatbot</a:t>
          </a:r>
        </a:p>
      </dgm:t>
    </dgm:pt>
    <dgm:pt modelId="{F9DDA61C-383C-4B54-AF83-104BF1E0B239}" type="parTrans" cxnId="{996D30C5-1C42-43C1-9759-0D4CC5F2F1C0}">
      <dgm:prSet/>
      <dgm:spPr/>
      <dgm:t>
        <a:bodyPr/>
        <a:lstStyle/>
        <a:p>
          <a:endParaRPr lang="en-US"/>
        </a:p>
      </dgm:t>
    </dgm:pt>
    <dgm:pt modelId="{C5351B9A-77CC-46E5-BA4C-0F99636C11D5}" type="sibTrans" cxnId="{996D30C5-1C42-43C1-9759-0D4CC5F2F1C0}">
      <dgm:prSet/>
      <dgm:spPr/>
      <dgm:t>
        <a:bodyPr/>
        <a:lstStyle/>
        <a:p>
          <a:endParaRPr lang="en-US"/>
        </a:p>
      </dgm:t>
    </dgm:pt>
    <dgm:pt modelId="{9DC6F65E-A0F4-443A-993B-A18A65DE7E83}">
      <dgm:prSet/>
      <dgm:spPr/>
      <dgm:t>
        <a:bodyPr/>
        <a:lstStyle/>
        <a:p>
          <a:r>
            <a:rPr lang="en-US"/>
            <a:t>Polly</a:t>
          </a:r>
        </a:p>
      </dgm:t>
    </dgm:pt>
    <dgm:pt modelId="{48722322-6B7B-45C0-86DB-60632527C696}" type="parTrans" cxnId="{67D29E44-3B62-40B1-890A-EB98B5477E3A}">
      <dgm:prSet/>
      <dgm:spPr/>
      <dgm:t>
        <a:bodyPr/>
        <a:lstStyle/>
        <a:p>
          <a:endParaRPr lang="en-US"/>
        </a:p>
      </dgm:t>
    </dgm:pt>
    <dgm:pt modelId="{015E82AA-3F8D-47C6-BA8F-D1D317AFAD55}" type="sibTrans" cxnId="{67D29E44-3B62-40B1-890A-EB98B5477E3A}">
      <dgm:prSet/>
      <dgm:spPr/>
      <dgm:t>
        <a:bodyPr/>
        <a:lstStyle/>
        <a:p>
          <a:endParaRPr lang="en-US"/>
        </a:p>
      </dgm:t>
    </dgm:pt>
    <dgm:pt modelId="{09BF7D3E-D291-4FCF-AE59-32FB97DB6C16}">
      <dgm:prSet/>
      <dgm:spPr/>
      <dgm:t>
        <a:bodyPr/>
        <a:lstStyle/>
        <a:p>
          <a:r>
            <a:rPr lang="en-US" dirty="0"/>
            <a:t>Machine Learning</a:t>
          </a:r>
        </a:p>
      </dgm:t>
    </dgm:pt>
    <dgm:pt modelId="{232915FD-ABBE-4E86-A60B-227758DF18F7}" type="parTrans" cxnId="{CA77B3E2-C579-44FA-8DEB-0EA9521C7E99}">
      <dgm:prSet/>
      <dgm:spPr/>
      <dgm:t>
        <a:bodyPr/>
        <a:lstStyle/>
        <a:p>
          <a:endParaRPr lang="en-US"/>
        </a:p>
      </dgm:t>
    </dgm:pt>
    <dgm:pt modelId="{5CB1E4D9-D28B-4C44-AC2F-7A9AB53F42CB}" type="sibTrans" cxnId="{CA77B3E2-C579-44FA-8DEB-0EA9521C7E99}">
      <dgm:prSet/>
      <dgm:spPr/>
      <dgm:t>
        <a:bodyPr/>
        <a:lstStyle/>
        <a:p>
          <a:endParaRPr lang="en-US"/>
        </a:p>
      </dgm:t>
    </dgm:pt>
    <dgm:pt modelId="{8216D7FC-2B43-4A94-A68A-6E9A90A7E3AD}" type="pres">
      <dgm:prSet presAssocID="{39286F63-4B00-42AE-A6C3-4C1243A9AACD}" presName="Name0" presStyleCnt="0">
        <dgm:presLayoutVars>
          <dgm:dir/>
          <dgm:resizeHandles val="exact"/>
        </dgm:presLayoutVars>
      </dgm:prSet>
      <dgm:spPr/>
    </dgm:pt>
    <dgm:pt modelId="{2D2D3A0B-A103-4789-A042-8D0363BA34A4}" type="pres">
      <dgm:prSet presAssocID="{07C602E5-D047-4BE2-A4B1-03F5E0FC06C5}" presName="node" presStyleLbl="node1" presStyleIdx="0" presStyleCnt="6">
        <dgm:presLayoutVars>
          <dgm:bulletEnabled val="1"/>
        </dgm:presLayoutVars>
      </dgm:prSet>
      <dgm:spPr/>
    </dgm:pt>
    <dgm:pt modelId="{7F37E0DA-EAE9-4308-AD74-42C1626AB112}" type="pres">
      <dgm:prSet presAssocID="{17959C1F-F154-489C-8349-8245EC8E3B7E}" presName="sibTrans" presStyleLbl="sibTrans1D1" presStyleIdx="0" presStyleCnt="5"/>
      <dgm:spPr/>
    </dgm:pt>
    <dgm:pt modelId="{7C18FD36-0460-4C6A-B203-4CFB99069D42}" type="pres">
      <dgm:prSet presAssocID="{17959C1F-F154-489C-8349-8245EC8E3B7E}" presName="connectorText" presStyleLbl="sibTrans1D1" presStyleIdx="0" presStyleCnt="5"/>
      <dgm:spPr/>
    </dgm:pt>
    <dgm:pt modelId="{593E61A7-DFAB-44C3-8785-24113BDFA8C7}" type="pres">
      <dgm:prSet presAssocID="{4153C53E-46E1-406C-ADDC-DBF81B97345B}" presName="node" presStyleLbl="node1" presStyleIdx="1" presStyleCnt="6">
        <dgm:presLayoutVars>
          <dgm:bulletEnabled val="1"/>
        </dgm:presLayoutVars>
      </dgm:prSet>
      <dgm:spPr/>
    </dgm:pt>
    <dgm:pt modelId="{8CF20972-5EC5-4D82-9A41-97C5C84D2DB5}" type="pres">
      <dgm:prSet presAssocID="{1DC7D0D5-9F25-4030-9A27-732F740D866E}" presName="sibTrans" presStyleLbl="sibTrans1D1" presStyleIdx="1" presStyleCnt="5"/>
      <dgm:spPr/>
    </dgm:pt>
    <dgm:pt modelId="{D38D3DAF-7E81-4C88-85C6-71AAEFED40B5}" type="pres">
      <dgm:prSet presAssocID="{1DC7D0D5-9F25-4030-9A27-732F740D866E}" presName="connectorText" presStyleLbl="sibTrans1D1" presStyleIdx="1" presStyleCnt="5"/>
      <dgm:spPr/>
    </dgm:pt>
    <dgm:pt modelId="{44A46866-CBBA-438C-AD32-A56ABF33BE7D}" type="pres">
      <dgm:prSet presAssocID="{072225B9-5CFE-483F-BC94-90C885D412EA}" presName="node" presStyleLbl="node1" presStyleIdx="2" presStyleCnt="6">
        <dgm:presLayoutVars>
          <dgm:bulletEnabled val="1"/>
        </dgm:presLayoutVars>
      </dgm:prSet>
      <dgm:spPr/>
    </dgm:pt>
    <dgm:pt modelId="{0C99E84E-D38C-48B7-870F-54B61A49C8C9}" type="pres">
      <dgm:prSet presAssocID="{B22D44C7-06D7-4750-8391-8BCD0CAB8209}" presName="sibTrans" presStyleLbl="sibTrans1D1" presStyleIdx="2" presStyleCnt="5"/>
      <dgm:spPr/>
    </dgm:pt>
    <dgm:pt modelId="{0820468D-FC50-466E-9378-B388A4FC2E35}" type="pres">
      <dgm:prSet presAssocID="{B22D44C7-06D7-4750-8391-8BCD0CAB8209}" presName="connectorText" presStyleLbl="sibTrans1D1" presStyleIdx="2" presStyleCnt="5"/>
      <dgm:spPr/>
    </dgm:pt>
    <dgm:pt modelId="{7E96E1D5-5404-4D37-976E-08830ACA53B6}" type="pres">
      <dgm:prSet presAssocID="{874487F7-EC2C-4B48-A776-1B75DF0FC076}" presName="node" presStyleLbl="node1" presStyleIdx="3" presStyleCnt="6">
        <dgm:presLayoutVars>
          <dgm:bulletEnabled val="1"/>
        </dgm:presLayoutVars>
      </dgm:prSet>
      <dgm:spPr/>
    </dgm:pt>
    <dgm:pt modelId="{4FAC6DA2-1DCD-496D-A09E-4CCC0AE10B00}" type="pres">
      <dgm:prSet presAssocID="{C5351B9A-77CC-46E5-BA4C-0F99636C11D5}" presName="sibTrans" presStyleLbl="sibTrans1D1" presStyleIdx="3" presStyleCnt="5"/>
      <dgm:spPr/>
    </dgm:pt>
    <dgm:pt modelId="{85724D2A-1963-4056-A2DD-E8F1DC8B3140}" type="pres">
      <dgm:prSet presAssocID="{C5351B9A-77CC-46E5-BA4C-0F99636C11D5}" presName="connectorText" presStyleLbl="sibTrans1D1" presStyleIdx="3" presStyleCnt="5"/>
      <dgm:spPr/>
    </dgm:pt>
    <dgm:pt modelId="{5107EB6B-B9FF-40AA-B61C-F5C30AD68CA7}" type="pres">
      <dgm:prSet presAssocID="{9DC6F65E-A0F4-443A-993B-A18A65DE7E83}" presName="node" presStyleLbl="node1" presStyleIdx="4" presStyleCnt="6">
        <dgm:presLayoutVars>
          <dgm:bulletEnabled val="1"/>
        </dgm:presLayoutVars>
      </dgm:prSet>
      <dgm:spPr/>
    </dgm:pt>
    <dgm:pt modelId="{159F5919-D1D8-4746-A9AE-5C9A82433AF4}" type="pres">
      <dgm:prSet presAssocID="{015E82AA-3F8D-47C6-BA8F-D1D317AFAD55}" presName="sibTrans" presStyleLbl="sibTrans1D1" presStyleIdx="4" presStyleCnt="5"/>
      <dgm:spPr/>
    </dgm:pt>
    <dgm:pt modelId="{5ED960F1-A37C-4F97-98A4-9A4D930DD7D7}" type="pres">
      <dgm:prSet presAssocID="{015E82AA-3F8D-47C6-BA8F-D1D317AFAD55}" presName="connectorText" presStyleLbl="sibTrans1D1" presStyleIdx="4" presStyleCnt="5"/>
      <dgm:spPr/>
    </dgm:pt>
    <dgm:pt modelId="{57217D51-5B70-43C5-AEA7-62168E397A7E}" type="pres">
      <dgm:prSet presAssocID="{09BF7D3E-D291-4FCF-AE59-32FB97DB6C16}" presName="node" presStyleLbl="node1" presStyleIdx="5" presStyleCnt="6">
        <dgm:presLayoutVars>
          <dgm:bulletEnabled val="1"/>
        </dgm:presLayoutVars>
      </dgm:prSet>
      <dgm:spPr/>
    </dgm:pt>
  </dgm:ptLst>
  <dgm:cxnLst>
    <dgm:cxn modelId="{69B57815-C6BC-4D9B-BEB9-661B9E46B853}" type="presOf" srcId="{1DC7D0D5-9F25-4030-9A27-732F740D866E}" destId="{8CF20972-5EC5-4D82-9A41-97C5C84D2DB5}" srcOrd="0" destOrd="0" presId="urn:microsoft.com/office/officeart/2016/7/layout/RepeatingBendingProcessNew"/>
    <dgm:cxn modelId="{576AF71C-A016-4D93-B43F-7BF1781EB156}" type="presOf" srcId="{39286F63-4B00-42AE-A6C3-4C1243A9AACD}" destId="{8216D7FC-2B43-4A94-A68A-6E9A90A7E3AD}" srcOrd="0" destOrd="0" presId="urn:microsoft.com/office/officeart/2016/7/layout/RepeatingBendingProcessNew"/>
    <dgm:cxn modelId="{550CFF20-7AFF-4FE6-83DE-38D5143F697F}" type="presOf" srcId="{072225B9-5CFE-483F-BC94-90C885D412EA}" destId="{44A46866-CBBA-438C-AD32-A56ABF33BE7D}" srcOrd="0" destOrd="0" presId="urn:microsoft.com/office/officeart/2016/7/layout/RepeatingBendingProcessNew"/>
    <dgm:cxn modelId="{03F0623A-7245-4AD3-B467-5E980F0B3882}" type="presOf" srcId="{07C602E5-D047-4BE2-A4B1-03F5E0FC06C5}" destId="{2D2D3A0B-A103-4789-A042-8D0363BA34A4}" srcOrd="0" destOrd="0" presId="urn:microsoft.com/office/officeart/2016/7/layout/RepeatingBendingProcessNew"/>
    <dgm:cxn modelId="{67D29E44-3B62-40B1-890A-EB98B5477E3A}" srcId="{39286F63-4B00-42AE-A6C3-4C1243A9AACD}" destId="{9DC6F65E-A0F4-443A-993B-A18A65DE7E83}" srcOrd="4" destOrd="0" parTransId="{48722322-6B7B-45C0-86DB-60632527C696}" sibTransId="{015E82AA-3F8D-47C6-BA8F-D1D317AFAD55}"/>
    <dgm:cxn modelId="{43617352-C8CB-4968-B17A-35970C3468FD}" srcId="{39286F63-4B00-42AE-A6C3-4C1243A9AACD}" destId="{4153C53E-46E1-406C-ADDC-DBF81B97345B}" srcOrd="1" destOrd="0" parTransId="{D6615EC0-63EE-4740-95B8-A4DE85AA31FB}" sibTransId="{1DC7D0D5-9F25-4030-9A27-732F740D866E}"/>
    <dgm:cxn modelId="{0A700153-7BB9-4F82-BDB0-7B853797CF9D}" type="presOf" srcId="{C5351B9A-77CC-46E5-BA4C-0F99636C11D5}" destId="{85724D2A-1963-4056-A2DD-E8F1DC8B3140}" srcOrd="1" destOrd="0" presId="urn:microsoft.com/office/officeart/2016/7/layout/RepeatingBendingProcessNew"/>
    <dgm:cxn modelId="{61CDF36D-BA06-441F-B191-D2741CFF449A}" type="presOf" srcId="{17959C1F-F154-489C-8349-8245EC8E3B7E}" destId="{7F37E0DA-EAE9-4308-AD74-42C1626AB112}" srcOrd="0" destOrd="0" presId="urn:microsoft.com/office/officeart/2016/7/layout/RepeatingBendingProcessNew"/>
    <dgm:cxn modelId="{0139E175-6C76-49D2-8060-88D4640D7B2B}" type="presOf" srcId="{C5351B9A-77CC-46E5-BA4C-0F99636C11D5}" destId="{4FAC6DA2-1DCD-496D-A09E-4CCC0AE10B00}" srcOrd="0" destOrd="0" presId="urn:microsoft.com/office/officeart/2016/7/layout/RepeatingBendingProcessNew"/>
    <dgm:cxn modelId="{114E1079-913B-41AF-8474-EE267599B449}" type="presOf" srcId="{B22D44C7-06D7-4750-8391-8BCD0CAB8209}" destId="{0C99E84E-D38C-48B7-870F-54B61A49C8C9}" srcOrd="0" destOrd="0" presId="urn:microsoft.com/office/officeart/2016/7/layout/RepeatingBendingProcessNew"/>
    <dgm:cxn modelId="{BC609579-0F88-45A6-B48E-9FBC3AB773F4}" type="presOf" srcId="{09BF7D3E-D291-4FCF-AE59-32FB97DB6C16}" destId="{57217D51-5B70-43C5-AEA7-62168E397A7E}" srcOrd="0" destOrd="0" presId="urn:microsoft.com/office/officeart/2016/7/layout/RepeatingBendingProcessNew"/>
    <dgm:cxn modelId="{022FF587-EAAC-4F7F-A3D7-ABA019B3C912}" type="presOf" srcId="{874487F7-EC2C-4B48-A776-1B75DF0FC076}" destId="{7E96E1D5-5404-4D37-976E-08830ACA53B6}" srcOrd="0" destOrd="0" presId="urn:microsoft.com/office/officeart/2016/7/layout/RepeatingBendingProcessNew"/>
    <dgm:cxn modelId="{192B978B-48AD-41DD-BA33-F90E9F2B4474}" type="presOf" srcId="{4153C53E-46E1-406C-ADDC-DBF81B97345B}" destId="{593E61A7-DFAB-44C3-8785-24113BDFA8C7}" srcOrd="0" destOrd="0" presId="urn:microsoft.com/office/officeart/2016/7/layout/RepeatingBendingProcessNew"/>
    <dgm:cxn modelId="{C90A9692-7A93-4611-A69F-0701CC8FB877}" type="presOf" srcId="{17959C1F-F154-489C-8349-8245EC8E3B7E}" destId="{7C18FD36-0460-4C6A-B203-4CFB99069D42}" srcOrd="1" destOrd="0" presId="urn:microsoft.com/office/officeart/2016/7/layout/RepeatingBendingProcessNew"/>
    <dgm:cxn modelId="{401A59AE-71DE-46AE-8C1E-5B018FA6A990}" type="presOf" srcId="{015E82AA-3F8D-47C6-BA8F-D1D317AFAD55}" destId="{5ED960F1-A37C-4F97-98A4-9A4D930DD7D7}" srcOrd="1" destOrd="0" presId="urn:microsoft.com/office/officeart/2016/7/layout/RepeatingBendingProcessNew"/>
    <dgm:cxn modelId="{B46958B9-557D-4FEC-BA81-A343EADDA536}" srcId="{39286F63-4B00-42AE-A6C3-4C1243A9AACD}" destId="{07C602E5-D047-4BE2-A4B1-03F5E0FC06C5}" srcOrd="0" destOrd="0" parTransId="{661715C2-9E11-4903-A200-6479E2CE8416}" sibTransId="{17959C1F-F154-489C-8349-8245EC8E3B7E}"/>
    <dgm:cxn modelId="{6827FBBC-FAE0-4294-B695-3A9D0DCA9B19}" type="presOf" srcId="{B22D44C7-06D7-4750-8391-8BCD0CAB8209}" destId="{0820468D-FC50-466E-9378-B388A4FC2E35}" srcOrd="1" destOrd="0" presId="urn:microsoft.com/office/officeart/2016/7/layout/RepeatingBendingProcessNew"/>
    <dgm:cxn modelId="{A70579C1-8F3E-48AC-AC11-89F383C07FB3}" type="presOf" srcId="{9DC6F65E-A0F4-443A-993B-A18A65DE7E83}" destId="{5107EB6B-B9FF-40AA-B61C-F5C30AD68CA7}" srcOrd="0" destOrd="0" presId="urn:microsoft.com/office/officeart/2016/7/layout/RepeatingBendingProcessNew"/>
    <dgm:cxn modelId="{996D30C5-1C42-43C1-9759-0D4CC5F2F1C0}" srcId="{39286F63-4B00-42AE-A6C3-4C1243A9AACD}" destId="{874487F7-EC2C-4B48-A776-1B75DF0FC076}" srcOrd="3" destOrd="0" parTransId="{F9DDA61C-383C-4B54-AF83-104BF1E0B239}" sibTransId="{C5351B9A-77CC-46E5-BA4C-0F99636C11D5}"/>
    <dgm:cxn modelId="{26F0DAD5-E844-4925-9816-447B15E5B9A2}" type="presOf" srcId="{1DC7D0D5-9F25-4030-9A27-732F740D866E}" destId="{D38D3DAF-7E81-4C88-85C6-71AAEFED40B5}" srcOrd="1" destOrd="0" presId="urn:microsoft.com/office/officeart/2016/7/layout/RepeatingBendingProcessNew"/>
    <dgm:cxn modelId="{6F4DCAD9-D909-450C-82D6-0D0448AB8D3B}" srcId="{39286F63-4B00-42AE-A6C3-4C1243A9AACD}" destId="{072225B9-5CFE-483F-BC94-90C885D412EA}" srcOrd="2" destOrd="0" parTransId="{4A0395AA-D57E-41F7-ABB7-D89A4F725294}" sibTransId="{B22D44C7-06D7-4750-8391-8BCD0CAB8209}"/>
    <dgm:cxn modelId="{CA77B3E2-C579-44FA-8DEB-0EA9521C7E99}" srcId="{39286F63-4B00-42AE-A6C3-4C1243A9AACD}" destId="{09BF7D3E-D291-4FCF-AE59-32FB97DB6C16}" srcOrd="5" destOrd="0" parTransId="{232915FD-ABBE-4E86-A60B-227758DF18F7}" sibTransId="{5CB1E4D9-D28B-4C44-AC2F-7A9AB53F42CB}"/>
    <dgm:cxn modelId="{F265E1F3-D5C3-4960-8535-1148690CC5D2}" type="presOf" srcId="{015E82AA-3F8D-47C6-BA8F-D1D317AFAD55}" destId="{159F5919-D1D8-4746-A9AE-5C9A82433AF4}" srcOrd="0" destOrd="0" presId="urn:microsoft.com/office/officeart/2016/7/layout/RepeatingBendingProcessNew"/>
    <dgm:cxn modelId="{348CF330-0E61-430A-BEB7-4950E3D00A5C}" type="presParOf" srcId="{8216D7FC-2B43-4A94-A68A-6E9A90A7E3AD}" destId="{2D2D3A0B-A103-4789-A042-8D0363BA34A4}" srcOrd="0" destOrd="0" presId="urn:microsoft.com/office/officeart/2016/7/layout/RepeatingBendingProcessNew"/>
    <dgm:cxn modelId="{2389B5C8-41B0-4177-BE5B-67271A032325}" type="presParOf" srcId="{8216D7FC-2B43-4A94-A68A-6E9A90A7E3AD}" destId="{7F37E0DA-EAE9-4308-AD74-42C1626AB112}" srcOrd="1" destOrd="0" presId="urn:microsoft.com/office/officeart/2016/7/layout/RepeatingBendingProcessNew"/>
    <dgm:cxn modelId="{79E46AB9-5D90-4AA2-ABE0-3470DB709889}" type="presParOf" srcId="{7F37E0DA-EAE9-4308-AD74-42C1626AB112}" destId="{7C18FD36-0460-4C6A-B203-4CFB99069D42}" srcOrd="0" destOrd="0" presId="urn:microsoft.com/office/officeart/2016/7/layout/RepeatingBendingProcessNew"/>
    <dgm:cxn modelId="{7D2B5909-2047-4D75-8761-B68DECB43763}" type="presParOf" srcId="{8216D7FC-2B43-4A94-A68A-6E9A90A7E3AD}" destId="{593E61A7-DFAB-44C3-8785-24113BDFA8C7}" srcOrd="2" destOrd="0" presId="urn:microsoft.com/office/officeart/2016/7/layout/RepeatingBendingProcessNew"/>
    <dgm:cxn modelId="{88F2B6F8-55EA-4DA7-8EA4-D31C95C19F55}" type="presParOf" srcId="{8216D7FC-2B43-4A94-A68A-6E9A90A7E3AD}" destId="{8CF20972-5EC5-4D82-9A41-97C5C84D2DB5}" srcOrd="3" destOrd="0" presId="urn:microsoft.com/office/officeart/2016/7/layout/RepeatingBendingProcessNew"/>
    <dgm:cxn modelId="{3B34AD6B-F19E-4721-92F8-FCFC41D38E5A}" type="presParOf" srcId="{8CF20972-5EC5-4D82-9A41-97C5C84D2DB5}" destId="{D38D3DAF-7E81-4C88-85C6-71AAEFED40B5}" srcOrd="0" destOrd="0" presId="urn:microsoft.com/office/officeart/2016/7/layout/RepeatingBendingProcessNew"/>
    <dgm:cxn modelId="{E88FEFC9-FD6F-4151-AF68-B7B0C2B2CE9D}" type="presParOf" srcId="{8216D7FC-2B43-4A94-A68A-6E9A90A7E3AD}" destId="{44A46866-CBBA-438C-AD32-A56ABF33BE7D}" srcOrd="4" destOrd="0" presId="urn:microsoft.com/office/officeart/2016/7/layout/RepeatingBendingProcessNew"/>
    <dgm:cxn modelId="{F0EAEC0E-3FA1-44FF-BCFB-7D50E36A0A33}" type="presParOf" srcId="{8216D7FC-2B43-4A94-A68A-6E9A90A7E3AD}" destId="{0C99E84E-D38C-48B7-870F-54B61A49C8C9}" srcOrd="5" destOrd="0" presId="urn:microsoft.com/office/officeart/2016/7/layout/RepeatingBendingProcessNew"/>
    <dgm:cxn modelId="{AFBF4B68-43CD-49CC-BE0F-7B11763C7F57}" type="presParOf" srcId="{0C99E84E-D38C-48B7-870F-54B61A49C8C9}" destId="{0820468D-FC50-466E-9378-B388A4FC2E35}" srcOrd="0" destOrd="0" presId="urn:microsoft.com/office/officeart/2016/7/layout/RepeatingBendingProcessNew"/>
    <dgm:cxn modelId="{A1254849-BF7B-4F5B-922F-443FC401CF45}" type="presParOf" srcId="{8216D7FC-2B43-4A94-A68A-6E9A90A7E3AD}" destId="{7E96E1D5-5404-4D37-976E-08830ACA53B6}" srcOrd="6" destOrd="0" presId="urn:microsoft.com/office/officeart/2016/7/layout/RepeatingBendingProcessNew"/>
    <dgm:cxn modelId="{E066FD49-A5D8-4B92-8430-44CD6AC51DDA}" type="presParOf" srcId="{8216D7FC-2B43-4A94-A68A-6E9A90A7E3AD}" destId="{4FAC6DA2-1DCD-496D-A09E-4CCC0AE10B00}" srcOrd="7" destOrd="0" presId="urn:microsoft.com/office/officeart/2016/7/layout/RepeatingBendingProcessNew"/>
    <dgm:cxn modelId="{33106B42-4755-4F08-9DA9-5E0ABC1FC38C}" type="presParOf" srcId="{4FAC6DA2-1DCD-496D-A09E-4CCC0AE10B00}" destId="{85724D2A-1963-4056-A2DD-E8F1DC8B3140}" srcOrd="0" destOrd="0" presId="urn:microsoft.com/office/officeart/2016/7/layout/RepeatingBendingProcessNew"/>
    <dgm:cxn modelId="{B17B5486-6735-493E-A6BB-99A675F88CC3}" type="presParOf" srcId="{8216D7FC-2B43-4A94-A68A-6E9A90A7E3AD}" destId="{5107EB6B-B9FF-40AA-B61C-F5C30AD68CA7}" srcOrd="8" destOrd="0" presId="urn:microsoft.com/office/officeart/2016/7/layout/RepeatingBendingProcessNew"/>
    <dgm:cxn modelId="{1E775DAD-849A-431D-8E0D-CAE6860B31EC}" type="presParOf" srcId="{8216D7FC-2B43-4A94-A68A-6E9A90A7E3AD}" destId="{159F5919-D1D8-4746-A9AE-5C9A82433AF4}" srcOrd="9" destOrd="0" presId="urn:microsoft.com/office/officeart/2016/7/layout/RepeatingBendingProcessNew"/>
    <dgm:cxn modelId="{0203E895-9DAA-47D6-8C9C-7DE88A07E182}" type="presParOf" srcId="{159F5919-D1D8-4746-A9AE-5C9A82433AF4}" destId="{5ED960F1-A37C-4F97-98A4-9A4D930DD7D7}" srcOrd="0" destOrd="0" presId="urn:microsoft.com/office/officeart/2016/7/layout/RepeatingBendingProcessNew"/>
    <dgm:cxn modelId="{6B95E683-F99B-45A3-88CA-EE51EAA713CA}" type="presParOf" srcId="{8216D7FC-2B43-4A94-A68A-6E9A90A7E3AD}" destId="{57217D51-5B70-43C5-AEA7-62168E397A7E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5B1EA8-6F88-4B36-BBC6-233023F8B5AE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BD8F3C2-A98B-4306-8D4E-5C75F489CD92}">
      <dgm:prSet phldrT="[Text]"/>
      <dgm:spPr>
        <a:solidFill>
          <a:srgbClr val="92D050"/>
        </a:solidFill>
      </dgm:spPr>
      <dgm:t>
        <a:bodyPr/>
        <a:lstStyle/>
        <a:p>
          <a:r>
            <a:rPr lang="en-US" dirty="0"/>
            <a:t>MODEL</a:t>
          </a:r>
        </a:p>
      </dgm:t>
    </dgm:pt>
    <dgm:pt modelId="{3443B58F-6814-406F-9196-7E7BC7EA2DE2}" type="parTrans" cxnId="{67FF8093-B5E0-4415-9FE2-82B4696802CD}">
      <dgm:prSet/>
      <dgm:spPr/>
      <dgm:t>
        <a:bodyPr/>
        <a:lstStyle/>
        <a:p>
          <a:endParaRPr lang="en-US"/>
        </a:p>
      </dgm:t>
    </dgm:pt>
    <dgm:pt modelId="{FF731EAC-3267-4A2C-B50A-472996AC86B9}" type="sibTrans" cxnId="{67FF8093-B5E0-4415-9FE2-82B4696802CD}">
      <dgm:prSet/>
      <dgm:spPr/>
      <dgm:t>
        <a:bodyPr/>
        <a:lstStyle/>
        <a:p>
          <a:endParaRPr lang="en-US"/>
        </a:p>
      </dgm:t>
    </dgm:pt>
    <dgm:pt modelId="{8ED0E854-35D0-40CC-BAC2-B3CED0068CAC}">
      <dgm:prSet phldrT="[Text]"/>
      <dgm:spPr>
        <a:solidFill>
          <a:srgbClr val="29B0F3"/>
        </a:solidFill>
      </dgm:spPr>
      <dgm:t>
        <a:bodyPr/>
        <a:lstStyle/>
        <a:p>
          <a:r>
            <a:rPr lang="en-US" dirty="0"/>
            <a:t>View</a:t>
          </a:r>
        </a:p>
      </dgm:t>
    </dgm:pt>
    <dgm:pt modelId="{C96E46A2-2DD2-4124-B1A8-6E367EFB3F2E}" type="parTrans" cxnId="{3A55D460-9C9A-44CF-973B-0ADC5F62DBE5}">
      <dgm:prSet/>
      <dgm:spPr/>
      <dgm:t>
        <a:bodyPr/>
        <a:lstStyle/>
        <a:p>
          <a:endParaRPr lang="en-US"/>
        </a:p>
      </dgm:t>
    </dgm:pt>
    <dgm:pt modelId="{FDE2607A-54BA-4B62-943A-9E4208E213F7}" type="sibTrans" cxnId="{3A55D460-9C9A-44CF-973B-0ADC5F62DBE5}">
      <dgm:prSet/>
      <dgm:spPr/>
      <dgm:t>
        <a:bodyPr/>
        <a:lstStyle/>
        <a:p>
          <a:endParaRPr lang="en-US"/>
        </a:p>
      </dgm:t>
    </dgm:pt>
    <dgm:pt modelId="{217BE53C-C684-4CAE-83E0-39C0AFB08565}">
      <dgm:prSet phldrT="[Text]"/>
      <dgm:spPr>
        <a:solidFill>
          <a:srgbClr val="EEE911"/>
        </a:solidFill>
      </dgm:spPr>
      <dgm:t>
        <a:bodyPr/>
        <a:lstStyle/>
        <a:p>
          <a:r>
            <a:rPr lang="en-US" dirty="0"/>
            <a:t>Controller</a:t>
          </a:r>
        </a:p>
      </dgm:t>
    </dgm:pt>
    <dgm:pt modelId="{23FB03DB-199F-4306-A47B-9D4A0AD19F18}" type="parTrans" cxnId="{4E36DCDE-B958-4ED8-9CB7-B1C8AFFAE749}">
      <dgm:prSet/>
      <dgm:spPr/>
      <dgm:t>
        <a:bodyPr/>
        <a:lstStyle/>
        <a:p>
          <a:endParaRPr lang="en-US"/>
        </a:p>
      </dgm:t>
    </dgm:pt>
    <dgm:pt modelId="{C518DA64-7522-4177-924F-C7723F08B14A}" type="sibTrans" cxnId="{4E36DCDE-B958-4ED8-9CB7-B1C8AFFAE749}">
      <dgm:prSet/>
      <dgm:spPr/>
      <dgm:t>
        <a:bodyPr/>
        <a:lstStyle/>
        <a:p>
          <a:endParaRPr lang="en-US"/>
        </a:p>
      </dgm:t>
    </dgm:pt>
    <dgm:pt modelId="{FB32B682-6F29-4C48-82F4-8AC418CC9404}" type="pres">
      <dgm:prSet presAssocID="{7F5B1EA8-6F88-4B36-BBC6-233023F8B5AE}" presName="cycle" presStyleCnt="0">
        <dgm:presLayoutVars>
          <dgm:dir/>
          <dgm:resizeHandles val="exact"/>
        </dgm:presLayoutVars>
      </dgm:prSet>
      <dgm:spPr/>
    </dgm:pt>
    <dgm:pt modelId="{4B8334FB-CFE9-43BF-8D28-DA2EFD56EA9D}" type="pres">
      <dgm:prSet presAssocID="{1BD8F3C2-A98B-4306-8D4E-5C75F489CD92}" presName="node" presStyleLbl="node1" presStyleIdx="0" presStyleCnt="3">
        <dgm:presLayoutVars>
          <dgm:bulletEnabled val="1"/>
        </dgm:presLayoutVars>
      </dgm:prSet>
      <dgm:spPr/>
    </dgm:pt>
    <dgm:pt modelId="{D758722B-C3C7-4254-B7A8-476C66FD38AE}" type="pres">
      <dgm:prSet presAssocID="{FF731EAC-3267-4A2C-B50A-472996AC86B9}" presName="sibTrans" presStyleLbl="sibTrans2D1" presStyleIdx="0" presStyleCnt="3"/>
      <dgm:spPr/>
    </dgm:pt>
    <dgm:pt modelId="{63DEFECB-DBD6-4FA6-B2F9-6FCEFF8FA816}" type="pres">
      <dgm:prSet presAssocID="{FF731EAC-3267-4A2C-B50A-472996AC86B9}" presName="connectorText" presStyleLbl="sibTrans2D1" presStyleIdx="0" presStyleCnt="3"/>
      <dgm:spPr/>
    </dgm:pt>
    <dgm:pt modelId="{8EACED58-00C2-4E09-A471-0B7554E068E3}" type="pres">
      <dgm:prSet presAssocID="{8ED0E854-35D0-40CC-BAC2-B3CED0068CAC}" presName="node" presStyleLbl="node1" presStyleIdx="1" presStyleCnt="3">
        <dgm:presLayoutVars>
          <dgm:bulletEnabled val="1"/>
        </dgm:presLayoutVars>
      </dgm:prSet>
      <dgm:spPr/>
    </dgm:pt>
    <dgm:pt modelId="{8A5F1248-DD95-40BC-8A91-D00A5FC4600B}" type="pres">
      <dgm:prSet presAssocID="{FDE2607A-54BA-4B62-943A-9E4208E213F7}" presName="sibTrans" presStyleLbl="sibTrans2D1" presStyleIdx="1" presStyleCnt="3"/>
      <dgm:spPr/>
    </dgm:pt>
    <dgm:pt modelId="{6C938C2E-A64F-4983-A7D7-2AA8BD850DC3}" type="pres">
      <dgm:prSet presAssocID="{FDE2607A-54BA-4B62-943A-9E4208E213F7}" presName="connectorText" presStyleLbl="sibTrans2D1" presStyleIdx="1" presStyleCnt="3"/>
      <dgm:spPr/>
    </dgm:pt>
    <dgm:pt modelId="{2F774501-73E2-420D-99D4-2ED9D3E2A66F}" type="pres">
      <dgm:prSet presAssocID="{217BE53C-C684-4CAE-83E0-39C0AFB08565}" presName="node" presStyleLbl="node1" presStyleIdx="2" presStyleCnt="3">
        <dgm:presLayoutVars>
          <dgm:bulletEnabled val="1"/>
        </dgm:presLayoutVars>
      </dgm:prSet>
      <dgm:spPr/>
    </dgm:pt>
    <dgm:pt modelId="{CABC931E-49DC-492F-BA50-1B93EC346071}" type="pres">
      <dgm:prSet presAssocID="{C518DA64-7522-4177-924F-C7723F08B14A}" presName="sibTrans" presStyleLbl="sibTrans2D1" presStyleIdx="2" presStyleCnt="3"/>
      <dgm:spPr/>
    </dgm:pt>
    <dgm:pt modelId="{2B85E31B-A584-430E-BA46-83AFD8970B56}" type="pres">
      <dgm:prSet presAssocID="{C518DA64-7522-4177-924F-C7723F08B14A}" presName="connectorText" presStyleLbl="sibTrans2D1" presStyleIdx="2" presStyleCnt="3"/>
      <dgm:spPr/>
    </dgm:pt>
  </dgm:ptLst>
  <dgm:cxnLst>
    <dgm:cxn modelId="{FFBDE504-84E4-4802-9177-EE3E4A062555}" type="presOf" srcId="{1BD8F3C2-A98B-4306-8D4E-5C75F489CD92}" destId="{4B8334FB-CFE9-43BF-8D28-DA2EFD56EA9D}" srcOrd="0" destOrd="0" presId="urn:microsoft.com/office/officeart/2005/8/layout/cycle2"/>
    <dgm:cxn modelId="{B8658405-AAD7-4B7C-81CA-9E99D483088E}" type="presOf" srcId="{C518DA64-7522-4177-924F-C7723F08B14A}" destId="{CABC931E-49DC-492F-BA50-1B93EC346071}" srcOrd="0" destOrd="0" presId="urn:microsoft.com/office/officeart/2005/8/layout/cycle2"/>
    <dgm:cxn modelId="{78E34C5C-8F6D-42B4-B0C0-36D4D01D25CD}" type="presOf" srcId="{FF731EAC-3267-4A2C-B50A-472996AC86B9}" destId="{63DEFECB-DBD6-4FA6-B2F9-6FCEFF8FA816}" srcOrd="1" destOrd="0" presId="urn:microsoft.com/office/officeart/2005/8/layout/cycle2"/>
    <dgm:cxn modelId="{3A55D460-9C9A-44CF-973B-0ADC5F62DBE5}" srcId="{7F5B1EA8-6F88-4B36-BBC6-233023F8B5AE}" destId="{8ED0E854-35D0-40CC-BAC2-B3CED0068CAC}" srcOrd="1" destOrd="0" parTransId="{C96E46A2-2DD2-4124-B1A8-6E367EFB3F2E}" sibTransId="{FDE2607A-54BA-4B62-943A-9E4208E213F7}"/>
    <dgm:cxn modelId="{32768F61-03F9-43DF-ABD5-CE6CFA7C8234}" type="presOf" srcId="{8ED0E854-35D0-40CC-BAC2-B3CED0068CAC}" destId="{8EACED58-00C2-4E09-A471-0B7554E068E3}" srcOrd="0" destOrd="0" presId="urn:microsoft.com/office/officeart/2005/8/layout/cycle2"/>
    <dgm:cxn modelId="{B4084E69-6635-4A94-BF52-F935C5FFAF97}" type="presOf" srcId="{7F5B1EA8-6F88-4B36-BBC6-233023F8B5AE}" destId="{FB32B682-6F29-4C48-82F4-8AC418CC9404}" srcOrd="0" destOrd="0" presId="urn:microsoft.com/office/officeart/2005/8/layout/cycle2"/>
    <dgm:cxn modelId="{686A8C69-80BB-4C25-AF51-AC823A205903}" type="presOf" srcId="{217BE53C-C684-4CAE-83E0-39C0AFB08565}" destId="{2F774501-73E2-420D-99D4-2ED9D3E2A66F}" srcOrd="0" destOrd="0" presId="urn:microsoft.com/office/officeart/2005/8/layout/cycle2"/>
    <dgm:cxn modelId="{AF164780-651C-4D3B-B0F1-B5390F2DD0CF}" type="presOf" srcId="{FDE2607A-54BA-4B62-943A-9E4208E213F7}" destId="{8A5F1248-DD95-40BC-8A91-D00A5FC4600B}" srcOrd="0" destOrd="0" presId="urn:microsoft.com/office/officeart/2005/8/layout/cycle2"/>
    <dgm:cxn modelId="{0C5CEC88-A310-493A-A76A-458094C47069}" type="presOf" srcId="{FF731EAC-3267-4A2C-B50A-472996AC86B9}" destId="{D758722B-C3C7-4254-B7A8-476C66FD38AE}" srcOrd="0" destOrd="0" presId="urn:microsoft.com/office/officeart/2005/8/layout/cycle2"/>
    <dgm:cxn modelId="{67FF8093-B5E0-4415-9FE2-82B4696802CD}" srcId="{7F5B1EA8-6F88-4B36-BBC6-233023F8B5AE}" destId="{1BD8F3C2-A98B-4306-8D4E-5C75F489CD92}" srcOrd="0" destOrd="0" parTransId="{3443B58F-6814-406F-9196-7E7BC7EA2DE2}" sibTransId="{FF731EAC-3267-4A2C-B50A-472996AC86B9}"/>
    <dgm:cxn modelId="{B16E3FC8-8D33-422B-87F3-3C1A492D0379}" type="presOf" srcId="{FDE2607A-54BA-4B62-943A-9E4208E213F7}" destId="{6C938C2E-A64F-4983-A7D7-2AA8BD850DC3}" srcOrd="1" destOrd="0" presId="urn:microsoft.com/office/officeart/2005/8/layout/cycle2"/>
    <dgm:cxn modelId="{26D7F9D6-80EB-4D94-BBC5-F891717CEE62}" type="presOf" srcId="{C518DA64-7522-4177-924F-C7723F08B14A}" destId="{2B85E31B-A584-430E-BA46-83AFD8970B56}" srcOrd="1" destOrd="0" presId="urn:microsoft.com/office/officeart/2005/8/layout/cycle2"/>
    <dgm:cxn modelId="{4E36DCDE-B958-4ED8-9CB7-B1C8AFFAE749}" srcId="{7F5B1EA8-6F88-4B36-BBC6-233023F8B5AE}" destId="{217BE53C-C684-4CAE-83E0-39C0AFB08565}" srcOrd="2" destOrd="0" parTransId="{23FB03DB-199F-4306-A47B-9D4A0AD19F18}" sibTransId="{C518DA64-7522-4177-924F-C7723F08B14A}"/>
    <dgm:cxn modelId="{B6165CFC-65D6-4D93-86F2-6255D86EDD85}" type="presParOf" srcId="{FB32B682-6F29-4C48-82F4-8AC418CC9404}" destId="{4B8334FB-CFE9-43BF-8D28-DA2EFD56EA9D}" srcOrd="0" destOrd="0" presId="urn:microsoft.com/office/officeart/2005/8/layout/cycle2"/>
    <dgm:cxn modelId="{E4FB9546-2B87-43EB-8CB0-1B111CA5D7E1}" type="presParOf" srcId="{FB32B682-6F29-4C48-82F4-8AC418CC9404}" destId="{D758722B-C3C7-4254-B7A8-476C66FD38AE}" srcOrd="1" destOrd="0" presId="urn:microsoft.com/office/officeart/2005/8/layout/cycle2"/>
    <dgm:cxn modelId="{72B4EE7D-843C-415C-8BE7-EBB61C57721F}" type="presParOf" srcId="{D758722B-C3C7-4254-B7A8-476C66FD38AE}" destId="{63DEFECB-DBD6-4FA6-B2F9-6FCEFF8FA816}" srcOrd="0" destOrd="0" presId="urn:microsoft.com/office/officeart/2005/8/layout/cycle2"/>
    <dgm:cxn modelId="{780489C5-A9E1-49AF-9EC1-664909329989}" type="presParOf" srcId="{FB32B682-6F29-4C48-82F4-8AC418CC9404}" destId="{8EACED58-00C2-4E09-A471-0B7554E068E3}" srcOrd="2" destOrd="0" presId="urn:microsoft.com/office/officeart/2005/8/layout/cycle2"/>
    <dgm:cxn modelId="{AFADA2A1-7EB5-419B-93F4-3BCB82072223}" type="presParOf" srcId="{FB32B682-6F29-4C48-82F4-8AC418CC9404}" destId="{8A5F1248-DD95-40BC-8A91-D00A5FC4600B}" srcOrd="3" destOrd="0" presId="urn:microsoft.com/office/officeart/2005/8/layout/cycle2"/>
    <dgm:cxn modelId="{AE0141FD-AE70-4D76-A2C9-1ED53F0095B4}" type="presParOf" srcId="{8A5F1248-DD95-40BC-8A91-D00A5FC4600B}" destId="{6C938C2E-A64F-4983-A7D7-2AA8BD850DC3}" srcOrd="0" destOrd="0" presId="urn:microsoft.com/office/officeart/2005/8/layout/cycle2"/>
    <dgm:cxn modelId="{2382D78F-A498-4FF5-A1F6-73E9A318E199}" type="presParOf" srcId="{FB32B682-6F29-4C48-82F4-8AC418CC9404}" destId="{2F774501-73E2-420D-99D4-2ED9D3E2A66F}" srcOrd="4" destOrd="0" presId="urn:microsoft.com/office/officeart/2005/8/layout/cycle2"/>
    <dgm:cxn modelId="{8DD55CFA-F776-4BDC-BD0A-0F5461DA9723}" type="presParOf" srcId="{FB32B682-6F29-4C48-82F4-8AC418CC9404}" destId="{CABC931E-49DC-492F-BA50-1B93EC346071}" srcOrd="5" destOrd="0" presId="urn:microsoft.com/office/officeart/2005/8/layout/cycle2"/>
    <dgm:cxn modelId="{93FAFE93-8EA1-4048-80D6-F1F24D17D14F}" type="presParOf" srcId="{CABC931E-49DC-492F-BA50-1B93EC346071}" destId="{2B85E31B-A584-430E-BA46-83AFD8970B56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2877CB2-1E1A-4C32-BD8E-F994F29EF2B5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EEE571C-CFB7-44A1-80B0-FCBE7DB5E933}">
      <dgm:prSet/>
      <dgm:spPr/>
      <dgm:t>
        <a:bodyPr/>
        <a:lstStyle/>
        <a:p>
          <a:r>
            <a:rPr lang="en-US"/>
            <a:t>Github</a:t>
          </a:r>
        </a:p>
      </dgm:t>
    </dgm:pt>
    <dgm:pt modelId="{E7FE9E2D-23C7-4DBD-AF57-52593A820ABE}" type="parTrans" cxnId="{26633680-D05F-4932-9C5C-8A3EF7815585}">
      <dgm:prSet/>
      <dgm:spPr/>
      <dgm:t>
        <a:bodyPr/>
        <a:lstStyle/>
        <a:p>
          <a:endParaRPr lang="en-US"/>
        </a:p>
      </dgm:t>
    </dgm:pt>
    <dgm:pt modelId="{E48BF806-3CBB-4876-9B50-A5A0B1B1B1E4}" type="sibTrans" cxnId="{26633680-D05F-4932-9C5C-8A3EF7815585}">
      <dgm:prSet/>
      <dgm:spPr/>
      <dgm:t>
        <a:bodyPr/>
        <a:lstStyle/>
        <a:p>
          <a:endParaRPr lang="en-US"/>
        </a:p>
      </dgm:t>
    </dgm:pt>
    <dgm:pt modelId="{DB007801-28ED-476B-88A7-D98AE7E2C552}">
      <dgm:prSet/>
      <dgm:spPr/>
      <dgm:t>
        <a:bodyPr/>
        <a:lstStyle/>
        <a:p>
          <a:r>
            <a:rPr lang="en-US" dirty="0"/>
            <a:t>Jenkins</a:t>
          </a:r>
        </a:p>
      </dgm:t>
    </dgm:pt>
    <dgm:pt modelId="{99507B90-E33D-49C9-9574-A882C2F7CC17}" type="parTrans" cxnId="{C368189A-6E80-43E0-9009-C229054DE709}">
      <dgm:prSet/>
      <dgm:spPr/>
      <dgm:t>
        <a:bodyPr/>
        <a:lstStyle/>
        <a:p>
          <a:endParaRPr lang="en-US"/>
        </a:p>
      </dgm:t>
    </dgm:pt>
    <dgm:pt modelId="{DDF2AC1E-0844-4261-9FF8-53FF64EF6122}" type="sibTrans" cxnId="{C368189A-6E80-43E0-9009-C229054DE709}">
      <dgm:prSet/>
      <dgm:spPr/>
      <dgm:t>
        <a:bodyPr/>
        <a:lstStyle/>
        <a:p>
          <a:endParaRPr lang="en-US"/>
        </a:p>
      </dgm:t>
    </dgm:pt>
    <dgm:pt modelId="{E1A3B71F-2C9D-4236-A770-090FF8ED4AA7}">
      <dgm:prSet/>
      <dgm:spPr/>
      <dgm:t>
        <a:bodyPr/>
        <a:lstStyle/>
        <a:p>
          <a:r>
            <a:rPr lang="en-US"/>
            <a:t>Elastic Beanstalk</a:t>
          </a:r>
        </a:p>
      </dgm:t>
    </dgm:pt>
    <dgm:pt modelId="{128346FE-0852-4654-B9F2-5265B69B06E0}" type="parTrans" cxnId="{B036C54D-1E0A-4836-82A0-3974A1D36996}">
      <dgm:prSet/>
      <dgm:spPr/>
      <dgm:t>
        <a:bodyPr/>
        <a:lstStyle/>
        <a:p>
          <a:endParaRPr lang="en-US"/>
        </a:p>
      </dgm:t>
    </dgm:pt>
    <dgm:pt modelId="{DC1311C6-9A96-43D4-B79F-A043E5F5BE94}" type="sibTrans" cxnId="{B036C54D-1E0A-4836-82A0-3974A1D36996}">
      <dgm:prSet/>
      <dgm:spPr/>
      <dgm:t>
        <a:bodyPr/>
        <a:lstStyle/>
        <a:p>
          <a:endParaRPr lang="en-US"/>
        </a:p>
      </dgm:t>
    </dgm:pt>
    <dgm:pt modelId="{877E546C-3ACF-48C7-8C60-D1BEB16CD16B}" type="pres">
      <dgm:prSet presAssocID="{12877CB2-1E1A-4C32-BD8E-F994F29EF2B5}" presName="outerComposite" presStyleCnt="0">
        <dgm:presLayoutVars>
          <dgm:chMax val="5"/>
          <dgm:dir/>
          <dgm:resizeHandles val="exact"/>
        </dgm:presLayoutVars>
      </dgm:prSet>
      <dgm:spPr/>
    </dgm:pt>
    <dgm:pt modelId="{5906F614-F832-4022-8530-4144FA86F77C}" type="pres">
      <dgm:prSet presAssocID="{12877CB2-1E1A-4C32-BD8E-F994F29EF2B5}" presName="dummyMaxCanvas" presStyleCnt="0">
        <dgm:presLayoutVars/>
      </dgm:prSet>
      <dgm:spPr/>
    </dgm:pt>
    <dgm:pt modelId="{9394285B-5FD8-455F-AE0B-B5D2EF9823B5}" type="pres">
      <dgm:prSet presAssocID="{12877CB2-1E1A-4C32-BD8E-F994F29EF2B5}" presName="ThreeNodes_1" presStyleLbl="node1" presStyleIdx="0" presStyleCnt="3">
        <dgm:presLayoutVars>
          <dgm:bulletEnabled val="1"/>
        </dgm:presLayoutVars>
      </dgm:prSet>
      <dgm:spPr/>
    </dgm:pt>
    <dgm:pt modelId="{CFBA6F54-3AD2-4CE7-BF7F-231D0FA3B2BD}" type="pres">
      <dgm:prSet presAssocID="{12877CB2-1E1A-4C32-BD8E-F994F29EF2B5}" presName="ThreeNodes_2" presStyleLbl="node1" presStyleIdx="1" presStyleCnt="3">
        <dgm:presLayoutVars>
          <dgm:bulletEnabled val="1"/>
        </dgm:presLayoutVars>
      </dgm:prSet>
      <dgm:spPr/>
    </dgm:pt>
    <dgm:pt modelId="{0EB0E0A8-9AC4-4D42-90B8-4CC8D67DC8D1}" type="pres">
      <dgm:prSet presAssocID="{12877CB2-1E1A-4C32-BD8E-F994F29EF2B5}" presName="ThreeNodes_3" presStyleLbl="node1" presStyleIdx="2" presStyleCnt="3">
        <dgm:presLayoutVars>
          <dgm:bulletEnabled val="1"/>
        </dgm:presLayoutVars>
      </dgm:prSet>
      <dgm:spPr/>
    </dgm:pt>
    <dgm:pt modelId="{954034D0-78FE-4DE7-B9F1-870906CDC285}" type="pres">
      <dgm:prSet presAssocID="{12877CB2-1E1A-4C32-BD8E-F994F29EF2B5}" presName="ThreeConn_1-2" presStyleLbl="fgAccFollowNode1" presStyleIdx="0" presStyleCnt="2">
        <dgm:presLayoutVars>
          <dgm:bulletEnabled val="1"/>
        </dgm:presLayoutVars>
      </dgm:prSet>
      <dgm:spPr/>
    </dgm:pt>
    <dgm:pt modelId="{DB3AB403-A931-47BF-9B51-5EDD4E6158B0}" type="pres">
      <dgm:prSet presAssocID="{12877CB2-1E1A-4C32-BD8E-F994F29EF2B5}" presName="ThreeConn_2-3" presStyleLbl="fgAccFollowNode1" presStyleIdx="1" presStyleCnt="2">
        <dgm:presLayoutVars>
          <dgm:bulletEnabled val="1"/>
        </dgm:presLayoutVars>
      </dgm:prSet>
      <dgm:spPr/>
    </dgm:pt>
    <dgm:pt modelId="{FFE3873B-5741-4C17-9EC0-DE4D79224C8A}" type="pres">
      <dgm:prSet presAssocID="{12877CB2-1E1A-4C32-BD8E-F994F29EF2B5}" presName="ThreeNodes_1_text" presStyleLbl="node1" presStyleIdx="2" presStyleCnt="3">
        <dgm:presLayoutVars>
          <dgm:bulletEnabled val="1"/>
        </dgm:presLayoutVars>
      </dgm:prSet>
      <dgm:spPr/>
    </dgm:pt>
    <dgm:pt modelId="{2C548ED1-A02C-4787-8BA0-BFEC234EAF63}" type="pres">
      <dgm:prSet presAssocID="{12877CB2-1E1A-4C32-BD8E-F994F29EF2B5}" presName="ThreeNodes_2_text" presStyleLbl="node1" presStyleIdx="2" presStyleCnt="3">
        <dgm:presLayoutVars>
          <dgm:bulletEnabled val="1"/>
        </dgm:presLayoutVars>
      </dgm:prSet>
      <dgm:spPr/>
    </dgm:pt>
    <dgm:pt modelId="{32F45509-D454-4E4B-9EE4-6F00042BAC28}" type="pres">
      <dgm:prSet presAssocID="{12877CB2-1E1A-4C32-BD8E-F994F29EF2B5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A3A2610A-C540-4752-AE90-3E88E8D2E668}" type="presOf" srcId="{DDF2AC1E-0844-4261-9FF8-53FF64EF6122}" destId="{DB3AB403-A931-47BF-9B51-5EDD4E6158B0}" srcOrd="0" destOrd="0" presId="urn:microsoft.com/office/officeart/2005/8/layout/vProcess5"/>
    <dgm:cxn modelId="{7E6A5D27-D95C-4D6E-BDA5-F23E6BEF31B1}" type="presOf" srcId="{E1A3B71F-2C9D-4236-A770-090FF8ED4AA7}" destId="{0EB0E0A8-9AC4-4D42-90B8-4CC8D67DC8D1}" srcOrd="0" destOrd="0" presId="urn:microsoft.com/office/officeart/2005/8/layout/vProcess5"/>
    <dgm:cxn modelId="{605D5C30-5856-4E84-83CD-808E0E505F98}" type="presOf" srcId="{0EEE571C-CFB7-44A1-80B0-FCBE7DB5E933}" destId="{9394285B-5FD8-455F-AE0B-B5D2EF9823B5}" srcOrd="0" destOrd="0" presId="urn:microsoft.com/office/officeart/2005/8/layout/vProcess5"/>
    <dgm:cxn modelId="{BEFB0135-8693-45B5-A89F-10A091D8F952}" type="presOf" srcId="{DB007801-28ED-476B-88A7-D98AE7E2C552}" destId="{CFBA6F54-3AD2-4CE7-BF7F-231D0FA3B2BD}" srcOrd="0" destOrd="0" presId="urn:microsoft.com/office/officeart/2005/8/layout/vProcess5"/>
    <dgm:cxn modelId="{77D0934B-5E37-40FA-9E7A-59D5C72AA299}" type="presOf" srcId="{E1A3B71F-2C9D-4236-A770-090FF8ED4AA7}" destId="{32F45509-D454-4E4B-9EE4-6F00042BAC28}" srcOrd="1" destOrd="0" presId="urn:microsoft.com/office/officeart/2005/8/layout/vProcess5"/>
    <dgm:cxn modelId="{B036C54D-1E0A-4836-82A0-3974A1D36996}" srcId="{12877CB2-1E1A-4C32-BD8E-F994F29EF2B5}" destId="{E1A3B71F-2C9D-4236-A770-090FF8ED4AA7}" srcOrd="2" destOrd="0" parTransId="{128346FE-0852-4654-B9F2-5265B69B06E0}" sibTransId="{DC1311C6-9A96-43D4-B79F-A043E5F5BE94}"/>
    <dgm:cxn modelId="{F606B255-7E77-465E-8A0F-1B40692A61D0}" type="presOf" srcId="{DB007801-28ED-476B-88A7-D98AE7E2C552}" destId="{2C548ED1-A02C-4787-8BA0-BFEC234EAF63}" srcOrd="1" destOrd="0" presId="urn:microsoft.com/office/officeart/2005/8/layout/vProcess5"/>
    <dgm:cxn modelId="{1FA43E67-1D3E-4CA5-9A74-5BE1B073CFE1}" type="presOf" srcId="{12877CB2-1E1A-4C32-BD8E-F994F29EF2B5}" destId="{877E546C-3ACF-48C7-8C60-D1BEB16CD16B}" srcOrd="0" destOrd="0" presId="urn:microsoft.com/office/officeart/2005/8/layout/vProcess5"/>
    <dgm:cxn modelId="{26633680-D05F-4932-9C5C-8A3EF7815585}" srcId="{12877CB2-1E1A-4C32-BD8E-F994F29EF2B5}" destId="{0EEE571C-CFB7-44A1-80B0-FCBE7DB5E933}" srcOrd="0" destOrd="0" parTransId="{E7FE9E2D-23C7-4DBD-AF57-52593A820ABE}" sibTransId="{E48BF806-3CBB-4876-9B50-A5A0B1B1B1E4}"/>
    <dgm:cxn modelId="{C368189A-6E80-43E0-9009-C229054DE709}" srcId="{12877CB2-1E1A-4C32-BD8E-F994F29EF2B5}" destId="{DB007801-28ED-476B-88A7-D98AE7E2C552}" srcOrd="1" destOrd="0" parTransId="{99507B90-E33D-49C9-9574-A882C2F7CC17}" sibTransId="{DDF2AC1E-0844-4261-9FF8-53FF64EF6122}"/>
    <dgm:cxn modelId="{BA09C5B9-8278-4674-89FF-B305D770C50F}" type="presOf" srcId="{E48BF806-3CBB-4876-9B50-A5A0B1B1B1E4}" destId="{954034D0-78FE-4DE7-B9F1-870906CDC285}" srcOrd="0" destOrd="0" presId="urn:microsoft.com/office/officeart/2005/8/layout/vProcess5"/>
    <dgm:cxn modelId="{2B0D9BF5-68ED-403B-8500-F2F15C4EB73E}" type="presOf" srcId="{0EEE571C-CFB7-44A1-80B0-FCBE7DB5E933}" destId="{FFE3873B-5741-4C17-9EC0-DE4D79224C8A}" srcOrd="1" destOrd="0" presId="urn:microsoft.com/office/officeart/2005/8/layout/vProcess5"/>
    <dgm:cxn modelId="{F8A57E36-220F-4917-8720-F9E96ACB201D}" type="presParOf" srcId="{877E546C-3ACF-48C7-8C60-D1BEB16CD16B}" destId="{5906F614-F832-4022-8530-4144FA86F77C}" srcOrd="0" destOrd="0" presId="urn:microsoft.com/office/officeart/2005/8/layout/vProcess5"/>
    <dgm:cxn modelId="{05A04CAA-45CC-4FD3-9981-14CF7F6212EC}" type="presParOf" srcId="{877E546C-3ACF-48C7-8C60-D1BEB16CD16B}" destId="{9394285B-5FD8-455F-AE0B-B5D2EF9823B5}" srcOrd="1" destOrd="0" presId="urn:microsoft.com/office/officeart/2005/8/layout/vProcess5"/>
    <dgm:cxn modelId="{C92688D3-1F7C-40A1-ABBB-B985D3B75718}" type="presParOf" srcId="{877E546C-3ACF-48C7-8C60-D1BEB16CD16B}" destId="{CFBA6F54-3AD2-4CE7-BF7F-231D0FA3B2BD}" srcOrd="2" destOrd="0" presId="urn:microsoft.com/office/officeart/2005/8/layout/vProcess5"/>
    <dgm:cxn modelId="{5902DA13-334D-4670-A218-4FA8BFC2A3D7}" type="presParOf" srcId="{877E546C-3ACF-48C7-8C60-D1BEB16CD16B}" destId="{0EB0E0A8-9AC4-4D42-90B8-4CC8D67DC8D1}" srcOrd="3" destOrd="0" presId="urn:microsoft.com/office/officeart/2005/8/layout/vProcess5"/>
    <dgm:cxn modelId="{30CAC396-6B8C-4E9B-9C4C-45132802B34F}" type="presParOf" srcId="{877E546C-3ACF-48C7-8C60-D1BEB16CD16B}" destId="{954034D0-78FE-4DE7-B9F1-870906CDC285}" srcOrd="4" destOrd="0" presId="urn:microsoft.com/office/officeart/2005/8/layout/vProcess5"/>
    <dgm:cxn modelId="{AAF66189-537A-445A-841E-F43FA501D3DF}" type="presParOf" srcId="{877E546C-3ACF-48C7-8C60-D1BEB16CD16B}" destId="{DB3AB403-A931-47BF-9B51-5EDD4E6158B0}" srcOrd="5" destOrd="0" presId="urn:microsoft.com/office/officeart/2005/8/layout/vProcess5"/>
    <dgm:cxn modelId="{47112718-4134-4333-AE6B-5E9C7C03020D}" type="presParOf" srcId="{877E546C-3ACF-48C7-8C60-D1BEB16CD16B}" destId="{FFE3873B-5741-4C17-9EC0-DE4D79224C8A}" srcOrd="6" destOrd="0" presId="urn:microsoft.com/office/officeart/2005/8/layout/vProcess5"/>
    <dgm:cxn modelId="{4279A8F8-0473-4B72-9C3E-96BABD2DB86A}" type="presParOf" srcId="{877E546C-3ACF-48C7-8C60-D1BEB16CD16B}" destId="{2C548ED1-A02C-4787-8BA0-BFEC234EAF63}" srcOrd="7" destOrd="0" presId="urn:microsoft.com/office/officeart/2005/8/layout/vProcess5"/>
    <dgm:cxn modelId="{B2672216-7002-4E18-84C9-2FE84DA4B4C0}" type="presParOf" srcId="{877E546C-3ACF-48C7-8C60-D1BEB16CD16B}" destId="{32F45509-D454-4E4B-9EE4-6F00042BAC28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04BE4-9B16-4E62-9366-F4AA96C607AB}">
      <dsp:nvSpPr>
        <dsp:cNvPr id="0" name=""/>
        <dsp:cNvSpPr/>
      </dsp:nvSpPr>
      <dsp:spPr>
        <a:xfrm>
          <a:off x="0" y="2317"/>
          <a:ext cx="10674178" cy="11746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586EEF-10E2-4AC3-A83D-B7DC21CED102}">
      <dsp:nvSpPr>
        <dsp:cNvPr id="0" name=""/>
        <dsp:cNvSpPr/>
      </dsp:nvSpPr>
      <dsp:spPr>
        <a:xfrm>
          <a:off x="355338" y="266619"/>
          <a:ext cx="646070" cy="6460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F3DA8F-9D60-4B1A-B095-239BFEFC1EEA}">
      <dsp:nvSpPr>
        <dsp:cNvPr id="0" name=""/>
        <dsp:cNvSpPr/>
      </dsp:nvSpPr>
      <dsp:spPr>
        <a:xfrm>
          <a:off x="1356748" y="2317"/>
          <a:ext cx="9317429" cy="1174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20" tIns="124320" rIns="124320" bIns="12432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ONE STOP SHOP FOR BOTH TRAVELER &amp; TRAVEL AGENCY</a:t>
          </a:r>
        </a:p>
      </dsp:txBody>
      <dsp:txXfrm>
        <a:off x="1356748" y="2317"/>
        <a:ext cx="9317429" cy="1174674"/>
      </dsp:txXfrm>
    </dsp:sp>
    <dsp:sp modelId="{5D61AA4A-B132-466A-ACAD-9687E9357E1A}">
      <dsp:nvSpPr>
        <dsp:cNvPr id="0" name=""/>
        <dsp:cNvSpPr/>
      </dsp:nvSpPr>
      <dsp:spPr>
        <a:xfrm>
          <a:off x="0" y="1470660"/>
          <a:ext cx="10674178" cy="11746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3472F2-07D4-4186-9DF4-5F564886F12A}">
      <dsp:nvSpPr>
        <dsp:cNvPr id="0" name=""/>
        <dsp:cNvSpPr/>
      </dsp:nvSpPr>
      <dsp:spPr>
        <a:xfrm>
          <a:off x="355338" y="1734962"/>
          <a:ext cx="646070" cy="6460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7675C7-74B0-402E-9363-034EE20DC209}">
      <dsp:nvSpPr>
        <dsp:cNvPr id="0" name=""/>
        <dsp:cNvSpPr/>
      </dsp:nvSpPr>
      <dsp:spPr>
        <a:xfrm>
          <a:off x="1356748" y="1470660"/>
          <a:ext cx="9317429" cy="1174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20" tIns="124320" rIns="124320" bIns="12432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MATCH TRAVELER ASPIRATIONS WITH TRAVEL AGENCY PROVISIONS</a:t>
          </a:r>
        </a:p>
      </dsp:txBody>
      <dsp:txXfrm>
        <a:off x="1356748" y="1470660"/>
        <a:ext cx="9317429" cy="1174674"/>
      </dsp:txXfrm>
    </dsp:sp>
    <dsp:sp modelId="{D2421454-C273-4C36-9F70-6A59210D9F81}">
      <dsp:nvSpPr>
        <dsp:cNvPr id="0" name=""/>
        <dsp:cNvSpPr/>
      </dsp:nvSpPr>
      <dsp:spPr>
        <a:xfrm>
          <a:off x="0" y="2939003"/>
          <a:ext cx="10674178" cy="11746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4B0776-5987-434F-95ED-E7E1DD3EDCC5}">
      <dsp:nvSpPr>
        <dsp:cNvPr id="0" name=""/>
        <dsp:cNvSpPr/>
      </dsp:nvSpPr>
      <dsp:spPr>
        <a:xfrm>
          <a:off x="355338" y="3203304"/>
          <a:ext cx="646070" cy="64607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B98EDE-4270-48A8-9A96-1FA3AAD8EA83}">
      <dsp:nvSpPr>
        <dsp:cNvPr id="0" name=""/>
        <dsp:cNvSpPr/>
      </dsp:nvSpPr>
      <dsp:spPr>
        <a:xfrm>
          <a:off x="1356748" y="2939003"/>
          <a:ext cx="9317429" cy="1174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20" tIns="124320" rIns="124320" bIns="12432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INTERACTIVE AGENT/CHATBOT FOR COLLECTION OF DATA</a:t>
          </a:r>
        </a:p>
      </dsp:txBody>
      <dsp:txXfrm>
        <a:off x="1356748" y="2939003"/>
        <a:ext cx="9317429" cy="1174674"/>
      </dsp:txXfrm>
    </dsp:sp>
    <dsp:sp modelId="{C49FAE0F-F8DE-4356-A064-E2B137B9C36C}">
      <dsp:nvSpPr>
        <dsp:cNvPr id="0" name=""/>
        <dsp:cNvSpPr/>
      </dsp:nvSpPr>
      <dsp:spPr>
        <a:xfrm>
          <a:off x="0" y="4407346"/>
          <a:ext cx="10674178" cy="11746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5C7BA9-738B-4F73-A11C-AAD49EAFF836}">
      <dsp:nvSpPr>
        <dsp:cNvPr id="0" name=""/>
        <dsp:cNvSpPr/>
      </dsp:nvSpPr>
      <dsp:spPr>
        <a:xfrm>
          <a:off x="355338" y="4671647"/>
          <a:ext cx="646070" cy="64607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41BB27-1BCE-411C-BA24-1EC071DFCA83}">
      <dsp:nvSpPr>
        <dsp:cNvPr id="0" name=""/>
        <dsp:cNvSpPr/>
      </dsp:nvSpPr>
      <dsp:spPr>
        <a:xfrm>
          <a:off x="1356748" y="4407346"/>
          <a:ext cx="9317429" cy="1174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20" tIns="124320" rIns="124320" bIns="12432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COMPREHENSIVE DATA INTEPRETATION BASED ON USER REVIEW</a:t>
          </a:r>
        </a:p>
      </dsp:txBody>
      <dsp:txXfrm>
        <a:off x="1356748" y="4407346"/>
        <a:ext cx="9317429" cy="11746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37E0DA-EAE9-4308-AD74-42C1626AB112}">
      <dsp:nvSpPr>
        <dsp:cNvPr id="0" name=""/>
        <dsp:cNvSpPr/>
      </dsp:nvSpPr>
      <dsp:spPr>
        <a:xfrm>
          <a:off x="3067571" y="1608727"/>
          <a:ext cx="6734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3485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6712" y="1650926"/>
        <a:ext cx="35204" cy="7040"/>
      </dsp:txXfrm>
    </dsp:sp>
    <dsp:sp modelId="{2D2D3A0B-A103-4789-A042-8D0363BA34A4}">
      <dsp:nvSpPr>
        <dsp:cNvPr id="0" name=""/>
        <dsp:cNvSpPr/>
      </dsp:nvSpPr>
      <dsp:spPr>
        <a:xfrm>
          <a:off x="8132" y="736075"/>
          <a:ext cx="3061239" cy="183674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003" tIns="157455" rIns="150003" bIns="15745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Single Sign On</a:t>
          </a:r>
        </a:p>
      </dsp:txBody>
      <dsp:txXfrm>
        <a:off x="8132" y="736075"/>
        <a:ext cx="3061239" cy="1836743"/>
      </dsp:txXfrm>
    </dsp:sp>
    <dsp:sp modelId="{8CF20972-5EC5-4D82-9A41-97C5C84D2DB5}">
      <dsp:nvSpPr>
        <dsp:cNvPr id="0" name=""/>
        <dsp:cNvSpPr/>
      </dsp:nvSpPr>
      <dsp:spPr>
        <a:xfrm>
          <a:off x="6832896" y="1608727"/>
          <a:ext cx="6734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3485" y="45720"/>
              </a:lnTo>
            </a:path>
          </a:pathLst>
        </a:custGeom>
        <a:noFill/>
        <a:ln w="635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152036" y="1650926"/>
        <a:ext cx="35204" cy="7040"/>
      </dsp:txXfrm>
    </dsp:sp>
    <dsp:sp modelId="{593E61A7-DFAB-44C3-8785-24113BDFA8C7}">
      <dsp:nvSpPr>
        <dsp:cNvPr id="0" name=""/>
        <dsp:cNvSpPr/>
      </dsp:nvSpPr>
      <dsp:spPr>
        <a:xfrm>
          <a:off x="3773456" y="736075"/>
          <a:ext cx="3061239" cy="1836743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003" tIns="157455" rIns="150003" bIns="15745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User/Company Dashboard</a:t>
          </a:r>
        </a:p>
      </dsp:txBody>
      <dsp:txXfrm>
        <a:off x="3773456" y="736075"/>
        <a:ext cx="3061239" cy="1836743"/>
      </dsp:txXfrm>
    </dsp:sp>
    <dsp:sp modelId="{0C99E84E-D38C-48B7-870F-54B61A49C8C9}">
      <dsp:nvSpPr>
        <dsp:cNvPr id="0" name=""/>
        <dsp:cNvSpPr/>
      </dsp:nvSpPr>
      <dsp:spPr>
        <a:xfrm>
          <a:off x="1538751" y="2571018"/>
          <a:ext cx="7530649" cy="673485"/>
        </a:xfrm>
        <a:custGeom>
          <a:avLst/>
          <a:gdLst/>
          <a:ahLst/>
          <a:cxnLst/>
          <a:rect l="0" t="0" r="0" b="0"/>
          <a:pathLst>
            <a:path>
              <a:moveTo>
                <a:pt x="7530649" y="0"/>
              </a:moveTo>
              <a:lnTo>
                <a:pt x="7530649" y="353842"/>
              </a:lnTo>
              <a:lnTo>
                <a:pt x="0" y="353842"/>
              </a:lnTo>
              <a:lnTo>
                <a:pt x="0" y="673485"/>
              </a:lnTo>
            </a:path>
          </a:pathLst>
        </a:custGeom>
        <a:noFill/>
        <a:ln w="635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14989" y="2904241"/>
        <a:ext cx="378174" cy="7040"/>
      </dsp:txXfrm>
    </dsp:sp>
    <dsp:sp modelId="{44A46866-CBBA-438C-AD32-A56ABF33BE7D}">
      <dsp:nvSpPr>
        <dsp:cNvPr id="0" name=""/>
        <dsp:cNvSpPr/>
      </dsp:nvSpPr>
      <dsp:spPr>
        <a:xfrm>
          <a:off x="7538781" y="736075"/>
          <a:ext cx="3061239" cy="1836743"/>
        </a:xfrm>
        <a:prstGeom prst="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003" tIns="157455" rIns="150003" bIns="15745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Social Media Integration</a:t>
          </a:r>
        </a:p>
      </dsp:txBody>
      <dsp:txXfrm>
        <a:off x="7538781" y="736075"/>
        <a:ext cx="3061239" cy="1836743"/>
      </dsp:txXfrm>
    </dsp:sp>
    <dsp:sp modelId="{4FAC6DA2-1DCD-496D-A09E-4CCC0AE10B00}">
      <dsp:nvSpPr>
        <dsp:cNvPr id="0" name=""/>
        <dsp:cNvSpPr/>
      </dsp:nvSpPr>
      <dsp:spPr>
        <a:xfrm>
          <a:off x="3067571" y="4149555"/>
          <a:ext cx="6734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3485" y="45720"/>
              </a:lnTo>
            </a:path>
          </a:pathLst>
        </a:custGeom>
        <a:noFill/>
        <a:ln w="635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6712" y="4191755"/>
        <a:ext cx="35204" cy="7040"/>
      </dsp:txXfrm>
    </dsp:sp>
    <dsp:sp modelId="{7E96E1D5-5404-4D37-976E-08830ACA53B6}">
      <dsp:nvSpPr>
        <dsp:cNvPr id="0" name=""/>
        <dsp:cNvSpPr/>
      </dsp:nvSpPr>
      <dsp:spPr>
        <a:xfrm>
          <a:off x="8132" y="3276904"/>
          <a:ext cx="3061239" cy="1836743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003" tIns="157455" rIns="150003" bIns="15745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Lex Chatbot</a:t>
          </a:r>
        </a:p>
      </dsp:txBody>
      <dsp:txXfrm>
        <a:off x="8132" y="3276904"/>
        <a:ext cx="3061239" cy="1836743"/>
      </dsp:txXfrm>
    </dsp:sp>
    <dsp:sp modelId="{159F5919-D1D8-4746-A9AE-5C9A82433AF4}">
      <dsp:nvSpPr>
        <dsp:cNvPr id="0" name=""/>
        <dsp:cNvSpPr/>
      </dsp:nvSpPr>
      <dsp:spPr>
        <a:xfrm>
          <a:off x="6832896" y="4149555"/>
          <a:ext cx="6734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3485" y="45720"/>
              </a:lnTo>
            </a:path>
          </a:pathLst>
        </a:custGeom>
        <a:noFill/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152036" y="4191755"/>
        <a:ext cx="35204" cy="7040"/>
      </dsp:txXfrm>
    </dsp:sp>
    <dsp:sp modelId="{5107EB6B-B9FF-40AA-B61C-F5C30AD68CA7}">
      <dsp:nvSpPr>
        <dsp:cNvPr id="0" name=""/>
        <dsp:cNvSpPr/>
      </dsp:nvSpPr>
      <dsp:spPr>
        <a:xfrm>
          <a:off x="3773456" y="3276904"/>
          <a:ext cx="3061239" cy="1836743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003" tIns="157455" rIns="150003" bIns="15745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Polly</a:t>
          </a:r>
        </a:p>
      </dsp:txBody>
      <dsp:txXfrm>
        <a:off x="3773456" y="3276904"/>
        <a:ext cx="3061239" cy="1836743"/>
      </dsp:txXfrm>
    </dsp:sp>
    <dsp:sp modelId="{57217D51-5B70-43C5-AEA7-62168E397A7E}">
      <dsp:nvSpPr>
        <dsp:cNvPr id="0" name=""/>
        <dsp:cNvSpPr/>
      </dsp:nvSpPr>
      <dsp:spPr>
        <a:xfrm>
          <a:off x="7538781" y="3276904"/>
          <a:ext cx="3061239" cy="183674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003" tIns="157455" rIns="150003" bIns="15745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Machine Learning</a:t>
          </a:r>
        </a:p>
      </dsp:txBody>
      <dsp:txXfrm>
        <a:off x="7538781" y="3276904"/>
        <a:ext cx="3061239" cy="18367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8334FB-CFE9-43BF-8D28-DA2EFD56EA9D}">
      <dsp:nvSpPr>
        <dsp:cNvPr id="0" name=""/>
        <dsp:cNvSpPr/>
      </dsp:nvSpPr>
      <dsp:spPr>
        <a:xfrm>
          <a:off x="1894656" y="916"/>
          <a:ext cx="2459087" cy="2459087"/>
        </a:xfrm>
        <a:prstGeom prst="ellipse">
          <a:avLst/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MODEL</a:t>
          </a:r>
        </a:p>
      </dsp:txBody>
      <dsp:txXfrm>
        <a:off x="2254781" y="361041"/>
        <a:ext cx="1738837" cy="1738837"/>
      </dsp:txXfrm>
    </dsp:sp>
    <dsp:sp modelId="{D758722B-C3C7-4254-B7A8-476C66FD38AE}">
      <dsp:nvSpPr>
        <dsp:cNvPr id="0" name=""/>
        <dsp:cNvSpPr/>
      </dsp:nvSpPr>
      <dsp:spPr>
        <a:xfrm rot="3600000">
          <a:off x="3711283" y="2397174"/>
          <a:ext cx="652205" cy="8299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3760198" y="2478438"/>
        <a:ext cx="456544" cy="497965"/>
      </dsp:txXfrm>
    </dsp:sp>
    <dsp:sp modelId="{8EACED58-00C2-4E09-A471-0B7554E068E3}">
      <dsp:nvSpPr>
        <dsp:cNvPr id="0" name=""/>
        <dsp:cNvSpPr/>
      </dsp:nvSpPr>
      <dsp:spPr>
        <a:xfrm>
          <a:off x="3739488" y="3196259"/>
          <a:ext cx="2459087" cy="2459087"/>
        </a:xfrm>
        <a:prstGeom prst="ellipse">
          <a:avLst/>
        </a:prstGeom>
        <a:solidFill>
          <a:srgbClr val="29B0F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View</a:t>
          </a:r>
        </a:p>
      </dsp:txBody>
      <dsp:txXfrm>
        <a:off x="4099613" y="3556384"/>
        <a:ext cx="1738837" cy="1738837"/>
      </dsp:txXfrm>
    </dsp:sp>
    <dsp:sp modelId="{8A5F1248-DD95-40BC-8A91-D00A5FC4600B}">
      <dsp:nvSpPr>
        <dsp:cNvPr id="0" name=""/>
        <dsp:cNvSpPr/>
      </dsp:nvSpPr>
      <dsp:spPr>
        <a:xfrm rot="10800000">
          <a:off x="2816555" y="4010832"/>
          <a:ext cx="652205" cy="8299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 rot="10800000">
        <a:off x="3012216" y="4176820"/>
        <a:ext cx="456544" cy="497965"/>
      </dsp:txXfrm>
    </dsp:sp>
    <dsp:sp modelId="{2F774501-73E2-420D-99D4-2ED9D3E2A66F}">
      <dsp:nvSpPr>
        <dsp:cNvPr id="0" name=""/>
        <dsp:cNvSpPr/>
      </dsp:nvSpPr>
      <dsp:spPr>
        <a:xfrm>
          <a:off x="49824" y="3196259"/>
          <a:ext cx="2459087" cy="2459087"/>
        </a:xfrm>
        <a:prstGeom prst="ellipse">
          <a:avLst/>
        </a:prstGeom>
        <a:solidFill>
          <a:srgbClr val="EEE91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Controller</a:t>
          </a:r>
        </a:p>
      </dsp:txBody>
      <dsp:txXfrm>
        <a:off x="409949" y="3556384"/>
        <a:ext cx="1738837" cy="1738837"/>
      </dsp:txXfrm>
    </dsp:sp>
    <dsp:sp modelId="{CABC931E-49DC-492F-BA50-1B93EC346071}">
      <dsp:nvSpPr>
        <dsp:cNvPr id="0" name=""/>
        <dsp:cNvSpPr/>
      </dsp:nvSpPr>
      <dsp:spPr>
        <a:xfrm rot="18000000">
          <a:off x="1866451" y="2429146"/>
          <a:ext cx="652205" cy="8299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1915366" y="2679858"/>
        <a:ext cx="456544" cy="4979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94285B-5FD8-455F-AE0B-B5D2EF9823B5}">
      <dsp:nvSpPr>
        <dsp:cNvPr id="0" name=""/>
        <dsp:cNvSpPr/>
      </dsp:nvSpPr>
      <dsp:spPr>
        <a:xfrm>
          <a:off x="0" y="0"/>
          <a:ext cx="8661714" cy="10853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Github</a:t>
          </a:r>
        </a:p>
      </dsp:txBody>
      <dsp:txXfrm>
        <a:off x="31789" y="31789"/>
        <a:ext cx="7490532" cy="1021775"/>
      </dsp:txXfrm>
    </dsp:sp>
    <dsp:sp modelId="{CFBA6F54-3AD2-4CE7-BF7F-231D0FA3B2BD}">
      <dsp:nvSpPr>
        <dsp:cNvPr id="0" name=""/>
        <dsp:cNvSpPr/>
      </dsp:nvSpPr>
      <dsp:spPr>
        <a:xfrm>
          <a:off x="764268" y="1266245"/>
          <a:ext cx="8661714" cy="1085353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Jenkins</a:t>
          </a:r>
        </a:p>
      </dsp:txBody>
      <dsp:txXfrm>
        <a:off x="796057" y="1298034"/>
        <a:ext cx="7128387" cy="1021775"/>
      </dsp:txXfrm>
    </dsp:sp>
    <dsp:sp modelId="{0EB0E0A8-9AC4-4D42-90B8-4CC8D67DC8D1}">
      <dsp:nvSpPr>
        <dsp:cNvPr id="0" name=""/>
        <dsp:cNvSpPr/>
      </dsp:nvSpPr>
      <dsp:spPr>
        <a:xfrm>
          <a:off x="1528537" y="2532491"/>
          <a:ext cx="8661714" cy="1085353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Elastic Beanstalk</a:t>
          </a:r>
        </a:p>
      </dsp:txBody>
      <dsp:txXfrm>
        <a:off x="1560326" y="2564280"/>
        <a:ext cx="7128387" cy="1021775"/>
      </dsp:txXfrm>
    </dsp:sp>
    <dsp:sp modelId="{954034D0-78FE-4DE7-B9F1-870906CDC285}">
      <dsp:nvSpPr>
        <dsp:cNvPr id="0" name=""/>
        <dsp:cNvSpPr/>
      </dsp:nvSpPr>
      <dsp:spPr>
        <a:xfrm>
          <a:off x="7956234" y="823059"/>
          <a:ext cx="705479" cy="70547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8114967" y="823059"/>
        <a:ext cx="388013" cy="530873"/>
      </dsp:txXfrm>
    </dsp:sp>
    <dsp:sp modelId="{DB3AB403-A931-47BF-9B51-5EDD4E6158B0}">
      <dsp:nvSpPr>
        <dsp:cNvPr id="0" name=""/>
        <dsp:cNvSpPr/>
      </dsp:nvSpPr>
      <dsp:spPr>
        <a:xfrm>
          <a:off x="8720503" y="2082069"/>
          <a:ext cx="705479" cy="70547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8879236" y="2082069"/>
        <a:ext cx="388013" cy="5308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11.tiff>
</file>

<file path=ppt/media/image12.jpg>
</file>

<file path=ppt/media/image13.tiff>
</file>

<file path=ppt/media/image14.png>
</file>

<file path=ppt/media/image15.tiff>
</file>

<file path=ppt/media/image16.tiff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FFEA38-6E39-D448-B2C2-969C5C660187}" type="datetimeFigureOut">
              <a:rPr lang="en-US" smtClean="0"/>
              <a:t>5/13/19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E0FF06-A3F0-B847-812F-31C9CFE49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94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0FF06-A3F0-B847-812F-31C9CFE49D7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66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CC2AF-133D-B74E-A8BA-68FBA457A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D988CC-8421-C64F-847F-9A54EECFB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F7094-1CED-3E42-A17A-218DF7B9F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D9972-80D1-C447-98D2-6763BD74F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37E32-D1F4-B946-8CF9-16DA317F7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00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C8A3A-3C30-3E47-A3E2-99B44F49D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C1FC7A-3929-6344-BC01-D2712BB8EB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7494F-F6F1-C745-910F-BF81A2342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BC8E5-355E-C647-B24C-FD5FD13F0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08C04-4F5A-0F4C-BD1F-6CCC2CD40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20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CFD8A7-4FAC-7649-B1D6-E652484554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92EE6-7984-4D45-866E-771E4C65C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D26A5-E731-8041-A4D2-1EEC29B56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21207-4AB3-4A4B-9F58-94B58F98B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F1506-4500-F844-A6F8-2D59590AB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439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0B2AB-F831-2F49-A16C-D148D3080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D83B8-A8C8-3E40-B3DF-C8755CA4C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1999E-D992-3F44-8764-FEF95AEEC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8B536-5758-DF4E-8A66-DFE0CD795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503CB-3B8A-0F41-97E5-4DCBD3E6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258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8164E-1888-1745-A9C1-5CE5ED90F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9B9B8-BC14-294A-94B8-E2F1B794A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41A51-10CA-FB42-9ECA-BC128E02F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1C9E5-03C4-DB4B-944D-7C2CC81FF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ECBF5-CE3E-2945-8A2C-E037FA1E0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43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50D6-D457-2747-884E-A6216760F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02402-1652-6A4C-A399-7E70B67838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B996-5834-A54D-B4FB-0DEB95624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BEBD1-DF8C-B94D-984C-6E9792B48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DA7AC-8BA9-5943-9156-0D6AD9F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C32E7-AC29-3048-A132-E9965BDFE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62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8B984-6CC6-E047-B3FD-C415CC115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40304-6A9C-FF4D-9622-3DC07FC0E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46683-776D-E84A-9F6B-62009385C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94CCFF-A3CD-1A47-8E15-1DA52F0986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A7449-AD42-FD47-A9CC-7D44C731ED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9FA90E-807B-A54A-B9E2-229B61C4B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916211-3305-3241-9BB6-26C0C6D5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3CC0D5-4683-3547-985B-972FCB742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550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39F38-0405-094E-ABA7-7D69DEFE4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033E9F-95F2-E44B-8FAC-4E1F5E51E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D8BA27-3E06-9F43-9CA1-18D69E9BD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D357E7-EB8E-2B45-985C-EE1B5D831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77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AA782-BB9E-9F45-B978-4DD5E6E59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FD763E-9F95-2B4C-B491-416AC2135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26C2D3-14FF-2A48-A2B5-5B235AC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281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21427-6C5B-5C4D-8C54-18CFC03F8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9D936-7815-A44B-9662-5D30EDCA1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4895EC-8770-5042-A89A-982EEA4823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E802C-9C0C-5647-9E9F-8764CD409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FC3E6-06D9-F542-A679-0C453C615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D28A40-32AF-AE48-BB75-90A178531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090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A2E09-A6F4-7444-BF24-E8B7B901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40A29F-1A02-1644-AD1E-80E91E508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973A19-C829-6643-A014-9369ED12F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5B658-B07A-444A-94C7-74C6C6799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90248-9F21-E048-A1EE-EB11755C5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1E209-9B75-2641-8423-B35109E28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12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814B74-7D44-264C-9CC4-6DEE12F3B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16A88-9CAB-EE45-A8DF-F11C066B8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AE5BD-6952-204C-9094-591CAC35DF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DBC45-E7E3-5844-BC47-673AA6FCFD8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557F5-79CA-7644-8757-1F84E33434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421CC-DF31-AB44-915E-66B06403E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AD2AE-9D9B-F743-A298-0C0ED4568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807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okta.com/blog/2017/11/20/add-sso-spring-boot-15-min" TargetMode="External"/><Relationship Id="rId3" Type="http://schemas.openxmlformats.org/officeDocument/2006/relationships/image" Target="../media/image22.svg"/><Relationship Id="rId7" Type="http://schemas.openxmlformats.org/officeDocument/2006/relationships/hyperlink" Target="https://aws.amazon.com/console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nsplash.com/" TargetMode="External"/><Relationship Id="rId5" Type="http://schemas.openxmlformats.org/officeDocument/2006/relationships/hyperlink" Target="https://www.google.com/" TargetMode="External"/><Relationship Id="rId10" Type="http://schemas.openxmlformats.org/officeDocument/2006/relationships/hyperlink" Target="https://www.microsoft.com/en-us/p/cheap-flights/9p7rqnwcb3rk?activetab=pivot:overviewtab" TargetMode="External"/><Relationship Id="rId4" Type="http://schemas.openxmlformats.org/officeDocument/2006/relationships/hyperlink" Target="https://sourcemaking.com/design_patterns" TargetMode="External"/><Relationship Id="rId9" Type="http://schemas.openxmlformats.org/officeDocument/2006/relationships/hyperlink" Target="https://developer.okta.com/blog/2018/09/26/build-a-spring-boot-webapp#try-out-your-new-spring-boot--spring-security-web-app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F5DC0-B0F4-444E-BDD9-429E2A35B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Team Hydra</a:t>
            </a:r>
            <a:br>
              <a:rPr lang="en-US"/>
            </a:br>
            <a:r>
              <a:rPr lang="en-US"/>
              <a:t>HashtagHolidays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22D05-D336-4429-A7BC-65582360B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endParaRPr lang="en-US" sz="1800">
              <a:latin typeface="+mj-lt"/>
            </a:endParaRPr>
          </a:p>
          <a:p>
            <a:endParaRPr lang="en-US" sz="180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800">
                <a:latin typeface="+mj-lt"/>
              </a:rPr>
              <a:t> Anand Muralidhara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>
                <a:latin typeface="+mj-lt"/>
              </a:rPr>
              <a:t> Chaitrali Deshmukh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>
                <a:latin typeface="+mj-lt"/>
              </a:rPr>
              <a:t> Prathyusha Kasibhatta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>
                <a:latin typeface="+mj-lt"/>
              </a:rPr>
              <a:t> Saylee Vyawahare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9C61DD-002D-4DD1-A4A6-1B9B242EB2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40" r="2079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3346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24B90-4168-4DF1-B491-6209E4AE3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AWS Code Pipeline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B6F00EC5-D139-462D-92A2-CC3307A271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8077738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1731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62732B-B97E-EF4E-A77A-FED8CF047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14" y="1502867"/>
            <a:ext cx="9844088" cy="46693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011F52-411B-D74F-B834-4627EAF13AA6}"/>
              </a:ext>
            </a:extLst>
          </p:cNvPr>
          <p:cNvSpPr txBox="1"/>
          <p:nvPr/>
        </p:nvSpPr>
        <p:spPr>
          <a:xfrm>
            <a:off x="257175" y="357189"/>
            <a:ext cx="11758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AWS Code Pipeline</a:t>
            </a:r>
          </a:p>
        </p:txBody>
      </p:sp>
    </p:spTree>
    <p:extLst>
      <p:ext uri="{BB962C8B-B14F-4D97-AF65-F5344CB8AC3E}">
        <p14:creationId xmlns:p14="http://schemas.microsoft.com/office/powerpoint/2010/main" val="3052990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E7FC-1874-4601-9150-96B0977E7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65608"/>
            <a:ext cx="3112416" cy="4946562"/>
          </a:xfrm>
        </p:spPr>
        <p:txBody>
          <a:bodyPr/>
          <a:lstStyle/>
          <a:p>
            <a:r>
              <a:rPr lang="en-US" dirty="0"/>
              <a:t>Tools &amp; Services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Content Placeholder 4" descr="Gears">
            <a:extLst>
              <a:ext uri="{FF2B5EF4-FFF2-40B4-BE49-F238E27FC236}">
                <a16:creationId xmlns:a16="http://schemas.microsoft.com/office/drawing/2014/main" id="{AEEA9B87-7012-4C2B-9CF1-731A9CD43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5822" y="2776040"/>
            <a:ext cx="1831157" cy="1831157"/>
          </a:xfr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B9AB7EF-E082-4635-A25C-B0C09D9700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546529"/>
              </p:ext>
            </p:extLst>
          </p:nvPr>
        </p:nvGraphicFramePr>
        <p:xfrm>
          <a:off x="3874416" y="565608"/>
          <a:ext cx="7739665" cy="5726785"/>
        </p:xfrm>
        <a:graphic>
          <a:graphicData uri="http://schemas.openxmlformats.org/drawingml/2006/table">
            <a:tbl>
              <a:tblPr firstRow="1" bandRow="1">
                <a:tableStyleId>{18603FDC-E32A-4AB5-989C-0864C3EAD2B8}</a:tableStyleId>
              </a:tblPr>
              <a:tblGrid>
                <a:gridCol w="7739665">
                  <a:extLst>
                    <a:ext uri="{9D8B030D-6E8A-4147-A177-3AD203B41FA5}">
                      <a16:colId xmlns:a16="http://schemas.microsoft.com/office/drawing/2014/main" val="299648346"/>
                    </a:ext>
                  </a:extLst>
                </a:gridCol>
              </a:tblGrid>
              <a:tr h="1261715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+mj-lt"/>
                        </a:rPr>
                        <a:t>Java, JSP, JavaScript, Html5, CSS, Bootstrap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5659580"/>
                  </a:ext>
                </a:extLst>
              </a:tr>
              <a:tr h="942432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+mj-lt"/>
                        </a:rPr>
                        <a:t>Spring Boot, Apache Tomcat, Maven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770688"/>
                  </a:ext>
                </a:extLst>
              </a:tr>
              <a:tr h="940938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+mj-lt"/>
                        </a:rPr>
                        <a:t>AWS Services, Okta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739228"/>
                  </a:ext>
                </a:extLst>
              </a:tr>
              <a:tr h="108730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+mj-lt"/>
                        </a:rPr>
                        <a:t>Jenkins, GitHub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694610"/>
                  </a:ext>
                </a:extLst>
              </a:tr>
              <a:tr h="149439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+mj-lt"/>
                        </a:rPr>
                        <a:t>Third Party Integration </a:t>
                      </a:r>
                    </a:p>
                    <a:p>
                      <a:r>
                        <a:rPr lang="en-US" sz="2400" b="1" dirty="0" err="1">
                          <a:solidFill>
                            <a:schemeClr val="tx1"/>
                          </a:solidFill>
                          <a:latin typeface="+mj-lt"/>
                        </a:rPr>
                        <a:t>FaceBook</a:t>
                      </a: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+mj-lt"/>
                        </a:rPr>
                        <a:t> , Twitter , Pinterest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8569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2189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9F8AD-D574-4A01-83C2-439453FDA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39365"/>
            <a:ext cx="3480062" cy="5172805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5" name="Content Placeholder 4" descr="Theatre">
            <a:extLst>
              <a:ext uri="{FF2B5EF4-FFF2-40B4-BE49-F238E27FC236}">
                <a16:creationId xmlns:a16="http://schemas.microsoft.com/office/drawing/2014/main" id="{4E01AB1B-FBD5-444A-B0EC-42EBB67BE5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0869" y="2268884"/>
            <a:ext cx="2849869" cy="2849869"/>
          </a:xfrm>
        </p:spPr>
      </p:pic>
    </p:spTree>
    <p:extLst>
      <p:ext uri="{BB962C8B-B14F-4D97-AF65-F5344CB8AC3E}">
        <p14:creationId xmlns:p14="http://schemas.microsoft.com/office/powerpoint/2010/main" val="3498545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202A4-006D-49D2-BEAA-02955DAE7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39365"/>
            <a:ext cx="3291526" cy="5172805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 descr="Pencil">
            <a:extLst>
              <a:ext uri="{FF2B5EF4-FFF2-40B4-BE49-F238E27FC236}">
                <a16:creationId xmlns:a16="http://schemas.microsoft.com/office/drawing/2014/main" id="{A790173A-1DCB-46DE-AEF0-2119CAB63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79775" y="3035924"/>
            <a:ext cx="1375820" cy="137582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699F52-2A76-4BB2-970E-1EDED48D1501}"/>
              </a:ext>
            </a:extLst>
          </p:cNvPr>
          <p:cNvSpPr txBox="1"/>
          <p:nvPr/>
        </p:nvSpPr>
        <p:spPr>
          <a:xfrm>
            <a:off x="4647414" y="801278"/>
            <a:ext cx="6693031" cy="5739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accent1"/>
                </a:solidFill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https://sourcemaking.com/design_patterns</a:t>
            </a:r>
            <a:endParaRPr lang="en-US" sz="2000" b="1" dirty="0">
              <a:solidFill>
                <a:schemeClr val="accent1"/>
              </a:solidFill>
              <a:latin typeface="+mj-lt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accent1"/>
                </a:solidFill>
                <a:latin typeface="+mj-lt"/>
              </a:rPr>
              <a:t>Draw.io for Diagrams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u="sng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u="sng" dirty="0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</a:t>
            </a:r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u="sng" dirty="0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https://aws.amazon.com/console/</a:t>
            </a:r>
            <a:endParaRPr lang="en-US" u="sng" dirty="0">
              <a:solidFill>
                <a:schemeClr val="accent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u="sng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https://developer.okta.com/blog/2017/11/20/add-sso-spring-boot-15-min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u="sng" dirty="0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https://developer.okta.com/blog/2018/09/26/build-a-spring-boot-webapp#try-out-your-new-spring-boot--spring-security-web-app</a:t>
            </a:r>
            <a:endParaRPr lang="en-US" u="sng" dirty="0">
              <a:solidFill>
                <a:schemeClr val="accent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b="1" u="sng" dirty="0">
                <a:solidFill>
                  <a:schemeClr val="accent1"/>
                </a:solidFill>
                <a:latin typeface="+mj-lt"/>
              </a:rPr>
              <a:t>Image</a:t>
            </a:r>
            <a:r>
              <a:rPr lang="en-US" sz="2000" u="sng" dirty="0">
                <a:solidFill>
                  <a:schemeClr val="accent1"/>
                </a:solidFill>
                <a:latin typeface="+mj-lt"/>
              </a:rPr>
              <a:t>: </a:t>
            </a:r>
            <a:r>
              <a:rPr lang="en-US" sz="2000" dirty="0">
                <a:solidFill>
                  <a:schemeClr val="accent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https://www.microsoft.com/en-us/p/cheap-flights/9p7rqnwcb3rk?activetab=pivot:overviewtab</a:t>
            </a:r>
            <a:endParaRPr lang="en-US" sz="200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0338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47068-175B-4354-A355-CD2C4EEC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176074"/>
            <a:ext cx="3833906" cy="133609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9088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812B50B-F00D-48CC-98D1-A76430D138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9885885"/>
              </p:ext>
            </p:extLst>
          </p:nvPr>
        </p:nvGraphicFramePr>
        <p:xfrm>
          <a:off x="679622" y="643467"/>
          <a:ext cx="10674178" cy="5584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1304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2">
            <a:extLst>
              <a:ext uri="{FF2B5EF4-FFF2-40B4-BE49-F238E27FC236}">
                <a16:creationId xmlns:a16="http://schemas.microsoft.com/office/drawing/2014/main" id="{0F0ABF23-7A69-5247-9172-E6E0F58303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1327287"/>
              </p:ext>
            </p:extLst>
          </p:nvPr>
        </p:nvGraphicFramePr>
        <p:xfrm>
          <a:off x="1099751" y="506626"/>
          <a:ext cx="10608153" cy="5849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1791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F920B5-E7D8-A541-9068-523ECA4FAFED}"/>
              </a:ext>
            </a:extLst>
          </p:cNvPr>
          <p:cNvSpPr txBox="1"/>
          <p:nvPr/>
        </p:nvSpPr>
        <p:spPr>
          <a:xfrm>
            <a:off x="4925212" y="587538"/>
            <a:ext cx="2020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OKTA SSO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FA65D5-09B7-E64B-AC82-E7BC8E9D9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647" y="2066925"/>
            <a:ext cx="5657140" cy="31765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4F7B0C-718D-8C4E-BD49-CDB76D128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659" y="1995703"/>
            <a:ext cx="5603518" cy="30477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DAD40C-759B-AE4F-BEBC-108BB4398A81}"/>
              </a:ext>
            </a:extLst>
          </p:cNvPr>
          <p:cNvSpPr txBox="1"/>
          <p:nvPr/>
        </p:nvSpPr>
        <p:spPr>
          <a:xfrm>
            <a:off x="1142067" y="5536681"/>
            <a:ext cx="2772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Users Group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81A916-A431-2249-84D2-59EA974171A5}"/>
              </a:ext>
            </a:extLst>
          </p:cNvPr>
          <p:cNvSpPr txBox="1"/>
          <p:nvPr/>
        </p:nvSpPr>
        <p:spPr>
          <a:xfrm>
            <a:off x="7343774" y="5400675"/>
            <a:ext cx="324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Travel Companies</a:t>
            </a:r>
          </a:p>
        </p:txBody>
      </p:sp>
    </p:spTree>
    <p:extLst>
      <p:ext uri="{BB962C8B-B14F-4D97-AF65-F5344CB8AC3E}">
        <p14:creationId xmlns:p14="http://schemas.microsoft.com/office/powerpoint/2010/main" val="1708460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900F1-2D94-4095-9388-8AE9F15AB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 Design Pattern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D22549-4D74-4275-A83A-D4789FBCF8F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181600" y="568325"/>
          <a:ext cx="6248400" cy="5656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295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47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Content Placeholder 4">
            <a:extLst>
              <a:ext uri="{FF2B5EF4-FFF2-40B4-BE49-F238E27FC236}">
                <a16:creationId xmlns:a16="http://schemas.microsoft.com/office/drawing/2014/main" id="{B52B2A94-141F-444E-BC2B-AD24488F5B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63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0E290-97B5-A94D-B926-4D919A52C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88" y="1671638"/>
            <a:ext cx="9858375" cy="47332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828824-2F18-4B4B-BF28-9929F617E75E}"/>
              </a:ext>
            </a:extLst>
          </p:cNvPr>
          <p:cNvSpPr txBox="1"/>
          <p:nvPr/>
        </p:nvSpPr>
        <p:spPr>
          <a:xfrm>
            <a:off x="271463" y="628650"/>
            <a:ext cx="11544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Cloud Formation</a:t>
            </a:r>
            <a:endParaRPr lang="en-US" sz="3600" b="1" i="1" dirty="0"/>
          </a:p>
        </p:txBody>
      </p:sp>
    </p:spTree>
    <p:extLst>
      <p:ext uri="{BB962C8B-B14F-4D97-AF65-F5344CB8AC3E}">
        <p14:creationId xmlns:p14="http://schemas.microsoft.com/office/powerpoint/2010/main" val="3865368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C4F074-7C85-450C-B268-7FBE86842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276" y="1100666"/>
            <a:ext cx="8505447" cy="55710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B6B4A7-8C99-4979-A7C4-76FE12CB2E59}"/>
              </a:ext>
            </a:extLst>
          </p:cNvPr>
          <p:cNvSpPr txBox="1"/>
          <p:nvPr/>
        </p:nvSpPr>
        <p:spPr>
          <a:xfrm>
            <a:off x="257175" y="357189"/>
            <a:ext cx="11758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AWS Services</a:t>
            </a:r>
          </a:p>
        </p:txBody>
      </p:sp>
    </p:spTree>
    <p:extLst>
      <p:ext uri="{BB962C8B-B14F-4D97-AF65-F5344CB8AC3E}">
        <p14:creationId xmlns:p14="http://schemas.microsoft.com/office/powerpoint/2010/main" val="2309195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6BB3-2FE0-4747-85F7-732B0DA18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517769" cy="1344536"/>
          </a:xfrm>
        </p:spPr>
        <p:txBody>
          <a:bodyPr>
            <a:normAutofit/>
          </a:bodyPr>
          <a:lstStyle/>
          <a:p>
            <a:r>
              <a:rPr lang="en-US" dirty="0"/>
              <a:t>Architecture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A37C40A-1B5E-0A40-A740-E34141AE6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6808" y="108199"/>
            <a:ext cx="6531430" cy="671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16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80</TotalTime>
  <Words>220</Words>
  <Application>Microsoft Macintosh PowerPoint</Application>
  <PresentationFormat>Widescreen</PresentationFormat>
  <Paragraphs>49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Team Hydra HashtagHolidays</vt:lpstr>
      <vt:lpstr>PowerPoint Presentation</vt:lpstr>
      <vt:lpstr>PowerPoint Presentation</vt:lpstr>
      <vt:lpstr>PowerPoint Presentation</vt:lpstr>
      <vt:lpstr>MVC Design Pattern</vt:lpstr>
      <vt:lpstr>PowerPoint Presentation</vt:lpstr>
      <vt:lpstr>PowerPoint Presentation</vt:lpstr>
      <vt:lpstr>PowerPoint Presentation</vt:lpstr>
      <vt:lpstr>Architecture Diagram</vt:lpstr>
      <vt:lpstr>AWS Code Pipeline</vt:lpstr>
      <vt:lpstr>PowerPoint Presentation</vt:lpstr>
      <vt:lpstr>Tools &amp; Services  </vt:lpstr>
      <vt:lpstr>Demo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Hydra CMPE 282 HashtagHolidays Final Demo</dc:title>
  <dc:creator>saylee vyawahare</dc:creator>
  <cp:lastModifiedBy>saylee vyawahare</cp:lastModifiedBy>
  <cp:revision>14</cp:revision>
  <dcterms:created xsi:type="dcterms:W3CDTF">2019-05-13T20:32:34Z</dcterms:created>
  <dcterms:modified xsi:type="dcterms:W3CDTF">2019-05-13T23:02:10Z</dcterms:modified>
</cp:coreProperties>
</file>